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webp" ContentType="image/webp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3"/>
    <p:sldId id="267" r:id="rId4"/>
    <p:sldId id="273" r:id="rId5"/>
    <p:sldId id="288" r:id="rId6"/>
    <p:sldId id="291" r:id="rId7"/>
    <p:sldId id="277" r:id="rId8"/>
    <p:sldId id="294" r:id="rId9"/>
    <p:sldId id="285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</p:embeddedFont>
    <p:embeddedFont>
      <p:font typeface="华文彩云" panose="02010800040101010101" pitchFamily="2" charset="-122"/>
      <p:regular r:id="rId18"/>
    </p:embeddedFont>
    <p:embeddedFont>
      <p:font typeface="华文新魏" panose="02010800040101010101" pitchFamily="2" charset="-122"/>
      <p:regular r:id="rId19"/>
    </p:embeddedFont>
    <p:embeddedFont>
      <p:font typeface="Bebas Neue" panose="020B0606020202050201" pitchFamily="34" charset="0"/>
      <p:regular r:id="rId20"/>
    </p:embeddedFont>
    <p:embeddedFont>
      <p:font typeface="楷体" panose="02010609060101010101" pitchFamily="49" charset="-122"/>
      <p:regular r:id="rId21"/>
    </p:embeddedFont>
    <p:embeddedFont>
      <p:font typeface="华文楷体" panose="02010600040101010101" pitchFamily="2" charset="-122"/>
      <p:regular r:id="rId22"/>
    </p:embeddedFont>
    <p:embeddedFont>
      <p:font typeface="隶书" panose="02010509060101010101" pitchFamily="49" charset="-122"/>
      <p:regular r:id="rId23"/>
    </p:embeddedFont>
    <p:embeddedFont>
      <p:font typeface="Roboto" panose="02000000000000000000" charset="0"/>
      <p:regular r:id="rId24"/>
      <p:bold r:id="rId25"/>
      <p:italic r:id="rId26"/>
      <p:boldItalic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in ~" initials="k~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1919"/>
    <a:srgbClr val="A80E0E"/>
    <a:srgbClr val="C71C1C"/>
    <a:srgbClr val="FFFFFF"/>
    <a:srgbClr val="D68785"/>
    <a:srgbClr val="D4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08" autoAdjust="0"/>
    <p:restoredTop sz="96763" autoAdjust="0"/>
  </p:normalViewPr>
  <p:slideViewPr>
    <p:cSldViewPr snapToGrid="0">
      <p:cViewPr varScale="1">
        <p:scale>
          <a:sx n="93" d="100"/>
          <a:sy n="93" d="100"/>
        </p:scale>
        <p:origin x="80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13"/>
    </p:cViewPr>
  </p:sorterViewPr>
  <p:notesViewPr>
    <p:cSldViewPr snapToGrid="0">
      <p:cViewPr varScale="1">
        <p:scale>
          <a:sx n="96" d="100"/>
          <a:sy n="96" d="100"/>
        </p:scale>
        <p:origin x="402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25.xml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A1361-5A10-42B7-ADD3-47FE2D7F377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E6517-05A8-4D75-BBF6-4EF0949861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0617A-1473-43F1-83DB-27473EEF439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57B54-2007-47D3-81A7-57056B17898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0"/>
            <a:ext cx="5486400" cy="6857999"/>
          </a:xfrm>
          <a:custGeom>
            <a:avLst/>
            <a:gdLst>
              <a:gd name="connsiteX0" fmla="*/ 0 w 5486400"/>
              <a:gd name="connsiteY0" fmla="*/ 0 h 6857999"/>
              <a:gd name="connsiteX1" fmla="*/ 5486400 w 5486400"/>
              <a:gd name="connsiteY1" fmla="*/ 0 h 6857999"/>
              <a:gd name="connsiteX2" fmla="*/ 5486400 w 5486400"/>
              <a:gd name="connsiteY2" fmla="*/ 6857999 h 6857999"/>
              <a:gd name="connsiteX3" fmla="*/ 0 w 54864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6857999">
                <a:moveTo>
                  <a:pt x="0" y="0"/>
                </a:moveTo>
                <a:lnTo>
                  <a:pt x="5486400" y="0"/>
                </a:lnTo>
                <a:lnTo>
                  <a:pt x="54864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5867400" y="685800"/>
            <a:ext cx="5486400" cy="5486400"/>
          </a:xfrm>
          <a:custGeom>
            <a:avLst/>
            <a:gdLst>
              <a:gd name="connsiteX0" fmla="*/ 0 w 5486400"/>
              <a:gd name="connsiteY0" fmla="*/ 0 h 5486400"/>
              <a:gd name="connsiteX1" fmla="*/ 5486400 w 5486400"/>
              <a:gd name="connsiteY1" fmla="*/ 0 h 5486400"/>
              <a:gd name="connsiteX2" fmla="*/ 5486400 w 5486400"/>
              <a:gd name="connsiteY2" fmla="*/ 5486400 h 5486400"/>
              <a:gd name="connsiteX3" fmla="*/ 0 w 548640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486400">
                <a:moveTo>
                  <a:pt x="0" y="0"/>
                </a:moveTo>
                <a:lnTo>
                  <a:pt x="5486400" y="0"/>
                </a:lnTo>
                <a:lnTo>
                  <a:pt x="5486400" y="5486400"/>
                </a:lnTo>
                <a:lnTo>
                  <a:pt x="0" y="5486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324600" cy="6857999"/>
          </a:xfrm>
          <a:custGeom>
            <a:avLst/>
            <a:gdLst>
              <a:gd name="connsiteX0" fmla="*/ 0 w 6324600"/>
              <a:gd name="connsiteY0" fmla="*/ 0 h 6857999"/>
              <a:gd name="connsiteX1" fmla="*/ 6324600 w 6324600"/>
              <a:gd name="connsiteY1" fmla="*/ 0 h 6857999"/>
              <a:gd name="connsiteX2" fmla="*/ 6324600 w 6324600"/>
              <a:gd name="connsiteY2" fmla="*/ 6857999 h 6857999"/>
              <a:gd name="connsiteX3" fmla="*/ 0 w 63246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0" h="6857999">
                <a:moveTo>
                  <a:pt x="0" y="0"/>
                </a:moveTo>
                <a:lnTo>
                  <a:pt x="6324600" y="0"/>
                </a:lnTo>
                <a:lnTo>
                  <a:pt x="63246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805354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1" hasCustomPrompt="1"/>
          </p:nvPr>
        </p:nvSpPr>
        <p:spPr>
          <a:xfrm>
            <a:off x="3581400" y="1805354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2" hasCustomPrompt="1"/>
          </p:nvPr>
        </p:nvSpPr>
        <p:spPr>
          <a:xfrm>
            <a:off x="6324600" y="1805354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3" hasCustomPrompt="1"/>
          </p:nvPr>
        </p:nvSpPr>
        <p:spPr>
          <a:xfrm>
            <a:off x="9067800" y="1805354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727200"/>
            <a:ext cx="3200400" cy="3200400"/>
          </a:xfrm>
          <a:custGeom>
            <a:avLst/>
            <a:gdLst>
              <a:gd name="connsiteX0" fmla="*/ 0 w 3200400"/>
              <a:gd name="connsiteY0" fmla="*/ 0 h 3200400"/>
              <a:gd name="connsiteX1" fmla="*/ 3200400 w 3200400"/>
              <a:gd name="connsiteY1" fmla="*/ 0 h 3200400"/>
              <a:gd name="connsiteX2" fmla="*/ 3200400 w 3200400"/>
              <a:gd name="connsiteY2" fmla="*/ 3200400 h 3200400"/>
              <a:gd name="connsiteX3" fmla="*/ 0 w 3200400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200400">
                <a:moveTo>
                  <a:pt x="0" y="0"/>
                </a:moveTo>
                <a:lnTo>
                  <a:pt x="3200400" y="0"/>
                </a:lnTo>
                <a:lnTo>
                  <a:pt x="32004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1" hasCustomPrompt="1"/>
          </p:nvPr>
        </p:nvSpPr>
        <p:spPr>
          <a:xfrm>
            <a:off x="4495800" y="1727200"/>
            <a:ext cx="3200400" cy="3200400"/>
          </a:xfrm>
          <a:custGeom>
            <a:avLst/>
            <a:gdLst>
              <a:gd name="connsiteX0" fmla="*/ 0 w 3200400"/>
              <a:gd name="connsiteY0" fmla="*/ 0 h 3200400"/>
              <a:gd name="connsiteX1" fmla="*/ 3200400 w 3200400"/>
              <a:gd name="connsiteY1" fmla="*/ 0 h 3200400"/>
              <a:gd name="connsiteX2" fmla="*/ 3200400 w 3200400"/>
              <a:gd name="connsiteY2" fmla="*/ 3200400 h 3200400"/>
              <a:gd name="connsiteX3" fmla="*/ 0 w 3200400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200400">
                <a:moveTo>
                  <a:pt x="0" y="0"/>
                </a:moveTo>
                <a:lnTo>
                  <a:pt x="3200400" y="0"/>
                </a:lnTo>
                <a:lnTo>
                  <a:pt x="32004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2" hasCustomPrompt="1"/>
          </p:nvPr>
        </p:nvSpPr>
        <p:spPr>
          <a:xfrm>
            <a:off x="8153400" y="1727200"/>
            <a:ext cx="3200400" cy="3200400"/>
          </a:xfrm>
          <a:custGeom>
            <a:avLst/>
            <a:gdLst>
              <a:gd name="connsiteX0" fmla="*/ 0 w 3200400"/>
              <a:gd name="connsiteY0" fmla="*/ 0 h 3200400"/>
              <a:gd name="connsiteX1" fmla="*/ 3200400 w 3200400"/>
              <a:gd name="connsiteY1" fmla="*/ 0 h 3200400"/>
              <a:gd name="connsiteX2" fmla="*/ 3200400 w 3200400"/>
              <a:gd name="connsiteY2" fmla="*/ 3200400 h 3200400"/>
              <a:gd name="connsiteX3" fmla="*/ 0 w 3200400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200400">
                <a:moveTo>
                  <a:pt x="0" y="0"/>
                </a:moveTo>
                <a:lnTo>
                  <a:pt x="3200400" y="0"/>
                </a:lnTo>
                <a:lnTo>
                  <a:pt x="32004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830667"/>
            <a:ext cx="5257800" cy="5257800"/>
          </a:xfrm>
          <a:custGeom>
            <a:avLst/>
            <a:gdLst>
              <a:gd name="connsiteX0" fmla="*/ 0 w 5257800"/>
              <a:gd name="connsiteY0" fmla="*/ 0 h 5257800"/>
              <a:gd name="connsiteX1" fmla="*/ 5257800 w 5257800"/>
              <a:gd name="connsiteY1" fmla="*/ 0 h 5257800"/>
              <a:gd name="connsiteX2" fmla="*/ 5257800 w 5257800"/>
              <a:gd name="connsiteY2" fmla="*/ 5257800 h 5257800"/>
              <a:gd name="connsiteX3" fmla="*/ 0 w 5257800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5257800" y="0"/>
                </a:lnTo>
                <a:lnTo>
                  <a:pt x="5257800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830667"/>
            <a:ext cx="5257800" cy="5257800"/>
          </a:xfrm>
          <a:custGeom>
            <a:avLst/>
            <a:gdLst>
              <a:gd name="connsiteX0" fmla="*/ 0 w 5257800"/>
              <a:gd name="connsiteY0" fmla="*/ 0 h 5257800"/>
              <a:gd name="connsiteX1" fmla="*/ 5257800 w 5257800"/>
              <a:gd name="connsiteY1" fmla="*/ 0 h 5257800"/>
              <a:gd name="connsiteX2" fmla="*/ 5257800 w 5257800"/>
              <a:gd name="connsiteY2" fmla="*/ 5257800 h 5257800"/>
              <a:gd name="connsiteX3" fmla="*/ 0 w 5257800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5257800" y="0"/>
                </a:lnTo>
                <a:lnTo>
                  <a:pt x="5257800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5904161" y="2164263"/>
            <a:ext cx="5154596" cy="3004959"/>
          </a:xfrm>
          <a:custGeom>
            <a:avLst/>
            <a:gdLst>
              <a:gd name="connsiteX0" fmla="*/ 115260 w 5154596"/>
              <a:gd name="connsiteY0" fmla="*/ 0 h 3004959"/>
              <a:gd name="connsiteX1" fmla="*/ 5039336 w 5154596"/>
              <a:gd name="connsiteY1" fmla="*/ 0 h 3004959"/>
              <a:gd name="connsiteX2" fmla="*/ 5154596 w 5154596"/>
              <a:gd name="connsiteY2" fmla="*/ 115259 h 3004959"/>
              <a:gd name="connsiteX3" fmla="*/ 5154596 w 5154596"/>
              <a:gd name="connsiteY3" fmla="*/ 2889700 h 3004959"/>
              <a:gd name="connsiteX4" fmla="*/ 5039336 w 5154596"/>
              <a:gd name="connsiteY4" fmla="*/ 3004959 h 3004959"/>
              <a:gd name="connsiteX5" fmla="*/ 115260 w 5154596"/>
              <a:gd name="connsiteY5" fmla="*/ 3004959 h 3004959"/>
              <a:gd name="connsiteX6" fmla="*/ 0 w 5154596"/>
              <a:gd name="connsiteY6" fmla="*/ 2889700 h 3004959"/>
              <a:gd name="connsiteX7" fmla="*/ 0 w 5154596"/>
              <a:gd name="connsiteY7" fmla="*/ 2637640 h 3004959"/>
              <a:gd name="connsiteX8" fmla="*/ 0 w 5154596"/>
              <a:gd name="connsiteY8" fmla="*/ 2401328 h 3004959"/>
              <a:gd name="connsiteX9" fmla="*/ 0 w 5154596"/>
              <a:gd name="connsiteY9" fmla="*/ 2180257 h 3004959"/>
              <a:gd name="connsiteX10" fmla="*/ 0 w 5154596"/>
              <a:gd name="connsiteY10" fmla="*/ 1973918 h 3004959"/>
              <a:gd name="connsiteX11" fmla="*/ 0 w 5154596"/>
              <a:gd name="connsiteY11" fmla="*/ 1781803 h 3004959"/>
              <a:gd name="connsiteX12" fmla="*/ 0 w 5154596"/>
              <a:gd name="connsiteY12" fmla="*/ 1603405 h 3004959"/>
              <a:gd name="connsiteX13" fmla="*/ 0 w 5154596"/>
              <a:gd name="connsiteY13" fmla="*/ 1438216 h 3004959"/>
              <a:gd name="connsiteX14" fmla="*/ 0 w 5154596"/>
              <a:gd name="connsiteY14" fmla="*/ 1285726 h 3004959"/>
              <a:gd name="connsiteX15" fmla="*/ 0 w 5154596"/>
              <a:gd name="connsiteY15" fmla="*/ 1145429 h 3004959"/>
              <a:gd name="connsiteX16" fmla="*/ 0 w 5154596"/>
              <a:gd name="connsiteY16" fmla="*/ 1016817 h 3004959"/>
              <a:gd name="connsiteX17" fmla="*/ 0 w 5154596"/>
              <a:gd name="connsiteY17" fmla="*/ 899381 h 3004959"/>
              <a:gd name="connsiteX18" fmla="*/ 0 w 5154596"/>
              <a:gd name="connsiteY18" fmla="*/ 792613 h 3004959"/>
              <a:gd name="connsiteX19" fmla="*/ 0 w 5154596"/>
              <a:gd name="connsiteY19" fmla="*/ 696005 h 3004959"/>
              <a:gd name="connsiteX20" fmla="*/ 0 w 5154596"/>
              <a:gd name="connsiteY20" fmla="*/ 609050 h 3004959"/>
              <a:gd name="connsiteX21" fmla="*/ 0 w 5154596"/>
              <a:gd name="connsiteY21" fmla="*/ 531239 h 3004959"/>
              <a:gd name="connsiteX22" fmla="*/ 0 w 5154596"/>
              <a:gd name="connsiteY22" fmla="*/ 462064 h 3004959"/>
              <a:gd name="connsiteX23" fmla="*/ 0 w 5154596"/>
              <a:gd name="connsiteY23" fmla="*/ 401018 h 3004959"/>
              <a:gd name="connsiteX24" fmla="*/ 0 w 5154596"/>
              <a:gd name="connsiteY24" fmla="*/ 347591 h 3004959"/>
              <a:gd name="connsiteX25" fmla="*/ 0 w 5154596"/>
              <a:gd name="connsiteY25" fmla="*/ 261567 h 3004959"/>
              <a:gd name="connsiteX26" fmla="*/ 0 w 5154596"/>
              <a:gd name="connsiteY26" fmla="*/ 199928 h 3004959"/>
              <a:gd name="connsiteX27" fmla="*/ 0 w 5154596"/>
              <a:gd name="connsiteY27" fmla="*/ 158610 h 3004959"/>
              <a:gd name="connsiteX28" fmla="*/ 0 w 5154596"/>
              <a:gd name="connsiteY28" fmla="*/ 133548 h 3004959"/>
              <a:gd name="connsiteX29" fmla="*/ 0 w 5154596"/>
              <a:gd name="connsiteY29" fmla="*/ 120678 h 3004959"/>
              <a:gd name="connsiteX30" fmla="*/ 0 w 5154596"/>
              <a:gd name="connsiteY30" fmla="*/ 115936 h 3004959"/>
              <a:gd name="connsiteX31" fmla="*/ 0 w 5154596"/>
              <a:gd name="connsiteY31" fmla="*/ 115259 h 3004959"/>
              <a:gd name="connsiteX32" fmla="*/ 115260 w 5154596"/>
              <a:gd name="connsiteY32" fmla="*/ 0 h 300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54596" h="3004959">
                <a:moveTo>
                  <a:pt x="115260" y="0"/>
                </a:moveTo>
                <a:cubicBezTo>
                  <a:pt x="5039336" y="0"/>
                  <a:pt x="5039336" y="0"/>
                  <a:pt x="5039336" y="0"/>
                </a:cubicBezTo>
                <a:cubicBezTo>
                  <a:pt x="5102729" y="0"/>
                  <a:pt x="5154596" y="51867"/>
                  <a:pt x="5154596" y="115259"/>
                </a:cubicBezTo>
                <a:lnTo>
                  <a:pt x="5154596" y="2889700"/>
                </a:lnTo>
                <a:cubicBezTo>
                  <a:pt x="5154596" y="2953093"/>
                  <a:pt x="5102729" y="3004959"/>
                  <a:pt x="5039336" y="3004959"/>
                </a:cubicBezTo>
                <a:cubicBezTo>
                  <a:pt x="115260" y="3004959"/>
                  <a:pt x="115260" y="3004959"/>
                  <a:pt x="115260" y="3004959"/>
                </a:cubicBezTo>
                <a:cubicBezTo>
                  <a:pt x="51867" y="3004959"/>
                  <a:pt x="0" y="2953093"/>
                  <a:pt x="0" y="2889700"/>
                </a:cubicBezTo>
                <a:lnTo>
                  <a:pt x="0" y="2637640"/>
                </a:lnTo>
                <a:lnTo>
                  <a:pt x="0" y="2401328"/>
                </a:lnTo>
                <a:lnTo>
                  <a:pt x="0" y="2180257"/>
                </a:lnTo>
                <a:lnTo>
                  <a:pt x="0" y="1973918"/>
                </a:lnTo>
                <a:lnTo>
                  <a:pt x="0" y="1781803"/>
                </a:lnTo>
                <a:lnTo>
                  <a:pt x="0" y="1603405"/>
                </a:lnTo>
                <a:lnTo>
                  <a:pt x="0" y="1438216"/>
                </a:lnTo>
                <a:lnTo>
                  <a:pt x="0" y="1285726"/>
                </a:lnTo>
                <a:lnTo>
                  <a:pt x="0" y="1145429"/>
                </a:lnTo>
                <a:lnTo>
                  <a:pt x="0" y="1016817"/>
                </a:lnTo>
                <a:lnTo>
                  <a:pt x="0" y="899381"/>
                </a:lnTo>
                <a:lnTo>
                  <a:pt x="0" y="792613"/>
                </a:lnTo>
                <a:lnTo>
                  <a:pt x="0" y="696005"/>
                </a:lnTo>
                <a:lnTo>
                  <a:pt x="0" y="609050"/>
                </a:lnTo>
                <a:lnTo>
                  <a:pt x="0" y="531239"/>
                </a:lnTo>
                <a:lnTo>
                  <a:pt x="0" y="462064"/>
                </a:lnTo>
                <a:lnTo>
                  <a:pt x="0" y="401018"/>
                </a:lnTo>
                <a:lnTo>
                  <a:pt x="0" y="347591"/>
                </a:lnTo>
                <a:lnTo>
                  <a:pt x="0" y="261567"/>
                </a:lnTo>
                <a:lnTo>
                  <a:pt x="0" y="199928"/>
                </a:lnTo>
                <a:lnTo>
                  <a:pt x="0" y="158610"/>
                </a:lnTo>
                <a:lnTo>
                  <a:pt x="0" y="133548"/>
                </a:lnTo>
                <a:lnTo>
                  <a:pt x="0" y="120678"/>
                </a:lnTo>
                <a:lnTo>
                  <a:pt x="0" y="115936"/>
                </a:lnTo>
                <a:lnTo>
                  <a:pt x="0" y="115259"/>
                </a:lnTo>
                <a:cubicBezTo>
                  <a:pt x="0" y="51867"/>
                  <a:pt x="51867" y="0"/>
                  <a:pt x="11526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tags" Target="../tags/tag1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9.png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Relationship Id="rId3" Type="http://schemas.openxmlformats.org/officeDocument/2006/relationships/image" Target="../media/image10.webp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tags" Target="../tags/tag9.xml"/><Relationship Id="rId16" Type="http://schemas.microsoft.com/office/2007/relationships/hdphoto" Target="../media/image21.wdp"/><Relationship Id="rId15" Type="http://schemas.openxmlformats.org/officeDocument/2006/relationships/image" Target="../media/image20.png"/><Relationship Id="rId14" Type="http://schemas.openxmlformats.org/officeDocument/2006/relationships/tags" Target="../tags/tag8.xml"/><Relationship Id="rId13" Type="http://schemas.openxmlformats.org/officeDocument/2006/relationships/image" Target="../media/image19.png"/><Relationship Id="rId12" Type="http://schemas.openxmlformats.org/officeDocument/2006/relationships/image" Target="../media/image18.jpeg"/><Relationship Id="rId11" Type="http://schemas.openxmlformats.org/officeDocument/2006/relationships/image" Target="../media/image17.png"/><Relationship Id="rId10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5.jpeg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5.jpeg"/><Relationship Id="rId2" Type="http://schemas.microsoft.com/office/2007/relationships/hdphoto" Target="../media/image25.wdp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Freeform 643"/>
          <p:cNvSpPr/>
          <p:nvPr/>
        </p:nvSpPr>
        <p:spPr bwMode="auto">
          <a:xfrm>
            <a:off x="236602" y="1231261"/>
            <a:ext cx="5859398" cy="3704278"/>
          </a:xfrm>
          <a:custGeom>
            <a:avLst/>
            <a:gdLst>
              <a:gd name="T0" fmla="*/ 1178 w 2189"/>
              <a:gd name="T1" fmla="*/ 0 h 1358"/>
              <a:gd name="T2" fmla="*/ 396 w 2189"/>
              <a:gd name="T3" fmla="*/ 327 h 1358"/>
              <a:gd name="T4" fmla="*/ 178 w 2189"/>
              <a:gd name="T5" fmla="*/ 1193 h 1358"/>
              <a:gd name="T6" fmla="*/ 426 w 2189"/>
              <a:gd name="T7" fmla="*/ 1355 h 1358"/>
              <a:gd name="T8" fmla="*/ 471 w 2189"/>
              <a:gd name="T9" fmla="*/ 1358 h 1358"/>
              <a:gd name="T10" fmla="*/ 640 w 2189"/>
              <a:gd name="T11" fmla="*/ 1311 h 1358"/>
              <a:gd name="T12" fmla="*/ 1014 w 2189"/>
              <a:gd name="T13" fmla="*/ 1153 h 1358"/>
              <a:gd name="T14" fmla="*/ 1088 w 2189"/>
              <a:gd name="T15" fmla="*/ 1159 h 1358"/>
              <a:gd name="T16" fmla="*/ 1607 w 2189"/>
              <a:gd name="T17" fmla="*/ 1338 h 1358"/>
              <a:gd name="T18" fmla="*/ 1725 w 2189"/>
              <a:gd name="T19" fmla="*/ 1350 h 1358"/>
              <a:gd name="T20" fmla="*/ 2152 w 2189"/>
              <a:gd name="T21" fmla="*/ 1040 h 1358"/>
              <a:gd name="T22" fmla="*/ 2187 w 2189"/>
              <a:gd name="T23" fmla="*/ 784 h 1358"/>
              <a:gd name="T24" fmla="*/ 2034 w 2189"/>
              <a:gd name="T25" fmla="*/ 370 h 1358"/>
              <a:gd name="T26" fmla="*/ 1273 w 2189"/>
              <a:gd name="T27" fmla="*/ 5 h 1358"/>
              <a:gd name="T28" fmla="*/ 1178 w 2189"/>
              <a:gd name="T2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89" h="1358">
                <a:moveTo>
                  <a:pt x="1178" y="0"/>
                </a:moveTo>
                <a:cubicBezTo>
                  <a:pt x="896" y="0"/>
                  <a:pt x="589" y="129"/>
                  <a:pt x="396" y="327"/>
                </a:cubicBezTo>
                <a:cubicBezTo>
                  <a:pt x="177" y="551"/>
                  <a:pt x="0" y="935"/>
                  <a:pt x="178" y="1193"/>
                </a:cubicBezTo>
                <a:cubicBezTo>
                  <a:pt x="241" y="1285"/>
                  <a:pt x="330" y="1341"/>
                  <a:pt x="426" y="1355"/>
                </a:cubicBezTo>
                <a:cubicBezTo>
                  <a:pt x="441" y="1357"/>
                  <a:pt x="456" y="1358"/>
                  <a:pt x="471" y="1358"/>
                </a:cubicBezTo>
                <a:cubicBezTo>
                  <a:pt x="527" y="1358"/>
                  <a:pt x="585" y="1343"/>
                  <a:pt x="640" y="1311"/>
                </a:cubicBezTo>
                <a:cubicBezTo>
                  <a:pt x="767" y="1238"/>
                  <a:pt x="854" y="1153"/>
                  <a:pt x="1014" y="1153"/>
                </a:cubicBezTo>
                <a:cubicBezTo>
                  <a:pt x="1037" y="1153"/>
                  <a:pt x="1061" y="1155"/>
                  <a:pt x="1088" y="1159"/>
                </a:cubicBezTo>
                <a:cubicBezTo>
                  <a:pt x="1251" y="1182"/>
                  <a:pt x="1400" y="1299"/>
                  <a:pt x="1607" y="1338"/>
                </a:cubicBezTo>
                <a:cubicBezTo>
                  <a:pt x="1648" y="1346"/>
                  <a:pt x="1687" y="1350"/>
                  <a:pt x="1725" y="1350"/>
                </a:cubicBezTo>
                <a:cubicBezTo>
                  <a:pt x="1937" y="1350"/>
                  <a:pt x="2094" y="1231"/>
                  <a:pt x="2152" y="1040"/>
                </a:cubicBezTo>
                <a:cubicBezTo>
                  <a:pt x="2176" y="962"/>
                  <a:pt x="2186" y="881"/>
                  <a:pt x="2187" y="784"/>
                </a:cubicBezTo>
                <a:cubicBezTo>
                  <a:pt x="2189" y="633"/>
                  <a:pt x="2134" y="488"/>
                  <a:pt x="2034" y="370"/>
                </a:cubicBezTo>
                <a:cubicBezTo>
                  <a:pt x="1855" y="161"/>
                  <a:pt x="1543" y="34"/>
                  <a:pt x="1273" y="5"/>
                </a:cubicBezTo>
                <a:cubicBezTo>
                  <a:pt x="1242" y="1"/>
                  <a:pt x="1210" y="0"/>
                  <a:pt x="1178" y="0"/>
                </a:cubicBezTo>
              </a:path>
            </a:pathLst>
          </a:custGeom>
          <a:solidFill>
            <a:srgbClr val="F2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4" name="Group 663"/>
          <p:cNvGrpSpPr/>
          <p:nvPr/>
        </p:nvGrpSpPr>
        <p:grpSpPr>
          <a:xfrm>
            <a:off x="656422" y="918735"/>
            <a:ext cx="5235978" cy="4509591"/>
            <a:chOff x="1054819" y="774568"/>
            <a:chExt cx="5499895" cy="4653758"/>
          </a:xfrm>
        </p:grpSpPr>
        <p:sp>
          <p:nvSpPr>
            <p:cNvPr id="457" name="Freeform 360"/>
            <p:cNvSpPr/>
            <p:nvPr/>
          </p:nvSpPr>
          <p:spPr bwMode="auto">
            <a:xfrm>
              <a:off x="1278392" y="5029333"/>
              <a:ext cx="79110" cy="79110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8" name="Freeform 351"/>
            <p:cNvSpPr/>
            <p:nvPr/>
          </p:nvSpPr>
          <p:spPr bwMode="auto">
            <a:xfrm>
              <a:off x="1874300" y="1364457"/>
              <a:ext cx="139304" cy="141023"/>
            </a:xfrm>
            <a:custGeom>
              <a:avLst/>
              <a:gdLst>
                <a:gd name="T0" fmla="*/ 25 w 50"/>
                <a:gd name="T1" fmla="*/ 48 h 50"/>
                <a:gd name="T2" fmla="*/ 25 w 50"/>
                <a:gd name="T3" fmla="*/ 46 h 50"/>
                <a:gd name="T4" fmla="*/ 10 w 50"/>
                <a:gd name="T5" fmla="*/ 40 h 50"/>
                <a:gd name="T6" fmla="*/ 4 w 50"/>
                <a:gd name="T7" fmla="*/ 25 h 50"/>
                <a:gd name="T8" fmla="*/ 10 w 50"/>
                <a:gd name="T9" fmla="*/ 10 h 50"/>
                <a:gd name="T10" fmla="*/ 25 w 50"/>
                <a:gd name="T11" fmla="*/ 4 h 50"/>
                <a:gd name="T12" fmla="*/ 40 w 50"/>
                <a:gd name="T13" fmla="*/ 10 h 50"/>
                <a:gd name="T14" fmla="*/ 46 w 50"/>
                <a:gd name="T15" fmla="*/ 25 h 50"/>
                <a:gd name="T16" fmla="*/ 40 w 50"/>
                <a:gd name="T17" fmla="*/ 40 h 50"/>
                <a:gd name="T18" fmla="*/ 25 w 50"/>
                <a:gd name="T19" fmla="*/ 46 h 50"/>
                <a:gd name="T20" fmla="*/ 25 w 50"/>
                <a:gd name="T21" fmla="*/ 48 h 50"/>
                <a:gd name="T22" fmla="*/ 25 w 50"/>
                <a:gd name="T23" fmla="*/ 50 h 50"/>
                <a:gd name="T24" fmla="*/ 50 w 50"/>
                <a:gd name="T25" fmla="*/ 25 h 50"/>
                <a:gd name="T26" fmla="*/ 25 w 50"/>
                <a:gd name="T27" fmla="*/ 0 h 50"/>
                <a:gd name="T28" fmla="*/ 0 w 50"/>
                <a:gd name="T29" fmla="*/ 25 h 50"/>
                <a:gd name="T30" fmla="*/ 25 w 50"/>
                <a:gd name="T31" fmla="*/ 50 h 50"/>
                <a:gd name="T32" fmla="*/ 25 w 50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48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9" y="46"/>
                    <a:pt x="14" y="44"/>
                    <a:pt x="10" y="40"/>
                  </a:cubicBezTo>
                  <a:cubicBezTo>
                    <a:pt x="6" y="36"/>
                    <a:pt x="4" y="31"/>
                    <a:pt x="4" y="25"/>
                  </a:cubicBezTo>
                  <a:cubicBezTo>
                    <a:pt x="4" y="19"/>
                    <a:pt x="6" y="14"/>
                    <a:pt x="10" y="10"/>
                  </a:cubicBezTo>
                  <a:cubicBezTo>
                    <a:pt x="14" y="6"/>
                    <a:pt x="19" y="4"/>
                    <a:pt x="25" y="4"/>
                  </a:cubicBezTo>
                  <a:cubicBezTo>
                    <a:pt x="31" y="4"/>
                    <a:pt x="36" y="6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4"/>
                    <a:pt x="31" y="46"/>
                    <a:pt x="25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1"/>
                    <a:pt x="38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lnTo>
                    <a:pt x="25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9" name="Freeform 352"/>
            <p:cNvSpPr/>
            <p:nvPr/>
          </p:nvSpPr>
          <p:spPr bwMode="auto">
            <a:xfrm>
              <a:off x="5404173" y="998141"/>
              <a:ext cx="137583" cy="141023"/>
            </a:xfrm>
            <a:custGeom>
              <a:avLst/>
              <a:gdLst>
                <a:gd name="T0" fmla="*/ 24 w 49"/>
                <a:gd name="T1" fmla="*/ 48 h 50"/>
                <a:gd name="T2" fmla="*/ 24 w 49"/>
                <a:gd name="T3" fmla="*/ 46 h 50"/>
                <a:gd name="T4" fmla="*/ 10 w 49"/>
                <a:gd name="T5" fmla="*/ 40 h 50"/>
                <a:gd name="T6" fmla="*/ 3 w 49"/>
                <a:gd name="T7" fmla="*/ 25 h 50"/>
                <a:gd name="T8" fmla="*/ 10 w 49"/>
                <a:gd name="T9" fmla="*/ 10 h 50"/>
                <a:gd name="T10" fmla="*/ 24 w 49"/>
                <a:gd name="T11" fmla="*/ 4 h 50"/>
                <a:gd name="T12" fmla="*/ 39 w 49"/>
                <a:gd name="T13" fmla="*/ 10 h 50"/>
                <a:gd name="T14" fmla="*/ 45 w 49"/>
                <a:gd name="T15" fmla="*/ 25 h 50"/>
                <a:gd name="T16" fmla="*/ 39 w 49"/>
                <a:gd name="T17" fmla="*/ 40 h 50"/>
                <a:gd name="T18" fmla="*/ 24 w 49"/>
                <a:gd name="T19" fmla="*/ 46 h 50"/>
                <a:gd name="T20" fmla="*/ 24 w 49"/>
                <a:gd name="T21" fmla="*/ 48 h 50"/>
                <a:gd name="T22" fmla="*/ 24 w 49"/>
                <a:gd name="T23" fmla="*/ 50 h 50"/>
                <a:gd name="T24" fmla="*/ 49 w 49"/>
                <a:gd name="T25" fmla="*/ 25 h 50"/>
                <a:gd name="T26" fmla="*/ 24 w 49"/>
                <a:gd name="T27" fmla="*/ 0 h 50"/>
                <a:gd name="T28" fmla="*/ 0 w 49"/>
                <a:gd name="T29" fmla="*/ 25 h 50"/>
                <a:gd name="T30" fmla="*/ 24 w 49"/>
                <a:gd name="T31" fmla="*/ 50 h 50"/>
                <a:gd name="T32" fmla="*/ 24 w 49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4" y="48"/>
                  </a:moveTo>
                  <a:cubicBezTo>
                    <a:pt x="24" y="46"/>
                    <a:pt x="24" y="46"/>
                    <a:pt x="24" y="46"/>
                  </a:cubicBezTo>
                  <a:cubicBezTo>
                    <a:pt x="19" y="46"/>
                    <a:pt x="13" y="44"/>
                    <a:pt x="10" y="40"/>
                  </a:cubicBezTo>
                  <a:cubicBezTo>
                    <a:pt x="6" y="36"/>
                    <a:pt x="3" y="31"/>
                    <a:pt x="3" y="25"/>
                  </a:cubicBezTo>
                  <a:cubicBezTo>
                    <a:pt x="3" y="19"/>
                    <a:pt x="6" y="14"/>
                    <a:pt x="10" y="10"/>
                  </a:cubicBezTo>
                  <a:cubicBezTo>
                    <a:pt x="13" y="6"/>
                    <a:pt x="19" y="4"/>
                    <a:pt x="24" y="4"/>
                  </a:cubicBezTo>
                  <a:cubicBezTo>
                    <a:pt x="30" y="4"/>
                    <a:pt x="36" y="6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1"/>
                    <a:pt x="43" y="36"/>
                    <a:pt x="39" y="40"/>
                  </a:cubicBezTo>
                  <a:cubicBezTo>
                    <a:pt x="36" y="44"/>
                    <a:pt x="30" y="46"/>
                    <a:pt x="24" y="46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8" y="50"/>
                    <a:pt x="49" y="39"/>
                    <a:pt x="49" y="25"/>
                  </a:cubicBez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4" y="50"/>
                  </a:cubicBezTo>
                  <a:lnTo>
                    <a:pt x="24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353"/>
            <p:cNvSpPr/>
            <p:nvPr/>
          </p:nvSpPr>
          <p:spPr bwMode="auto">
            <a:xfrm>
              <a:off x="1360943" y="3541713"/>
              <a:ext cx="141023" cy="139304"/>
            </a:xfrm>
            <a:custGeom>
              <a:avLst/>
              <a:gdLst>
                <a:gd name="T0" fmla="*/ 25 w 50"/>
                <a:gd name="T1" fmla="*/ 48 h 50"/>
                <a:gd name="T2" fmla="*/ 25 w 50"/>
                <a:gd name="T3" fmla="*/ 46 h 50"/>
                <a:gd name="T4" fmla="*/ 10 w 50"/>
                <a:gd name="T5" fmla="*/ 40 h 50"/>
                <a:gd name="T6" fmla="*/ 4 w 50"/>
                <a:gd name="T7" fmla="*/ 25 h 50"/>
                <a:gd name="T8" fmla="*/ 10 w 50"/>
                <a:gd name="T9" fmla="*/ 10 h 50"/>
                <a:gd name="T10" fmla="*/ 25 w 50"/>
                <a:gd name="T11" fmla="*/ 4 h 50"/>
                <a:gd name="T12" fmla="*/ 40 w 50"/>
                <a:gd name="T13" fmla="*/ 10 h 50"/>
                <a:gd name="T14" fmla="*/ 46 w 50"/>
                <a:gd name="T15" fmla="*/ 25 h 50"/>
                <a:gd name="T16" fmla="*/ 40 w 50"/>
                <a:gd name="T17" fmla="*/ 40 h 50"/>
                <a:gd name="T18" fmla="*/ 25 w 50"/>
                <a:gd name="T19" fmla="*/ 46 h 50"/>
                <a:gd name="T20" fmla="*/ 25 w 50"/>
                <a:gd name="T21" fmla="*/ 48 h 50"/>
                <a:gd name="T22" fmla="*/ 25 w 50"/>
                <a:gd name="T23" fmla="*/ 50 h 50"/>
                <a:gd name="T24" fmla="*/ 50 w 50"/>
                <a:gd name="T25" fmla="*/ 25 h 50"/>
                <a:gd name="T26" fmla="*/ 25 w 50"/>
                <a:gd name="T27" fmla="*/ 0 h 50"/>
                <a:gd name="T28" fmla="*/ 0 w 50"/>
                <a:gd name="T29" fmla="*/ 25 h 50"/>
                <a:gd name="T30" fmla="*/ 25 w 50"/>
                <a:gd name="T31" fmla="*/ 50 h 50"/>
                <a:gd name="T32" fmla="*/ 25 w 50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48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9" y="46"/>
                    <a:pt x="14" y="44"/>
                    <a:pt x="10" y="40"/>
                  </a:cubicBezTo>
                  <a:cubicBezTo>
                    <a:pt x="6" y="36"/>
                    <a:pt x="4" y="31"/>
                    <a:pt x="4" y="25"/>
                  </a:cubicBezTo>
                  <a:cubicBezTo>
                    <a:pt x="4" y="19"/>
                    <a:pt x="6" y="14"/>
                    <a:pt x="10" y="10"/>
                  </a:cubicBezTo>
                  <a:cubicBezTo>
                    <a:pt x="14" y="6"/>
                    <a:pt x="19" y="4"/>
                    <a:pt x="25" y="4"/>
                  </a:cubicBezTo>
                  <a:cubicBezTo>
                    <a:pt x="31" y="4"/>
                    <a:pt x="36" y="6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4"/>
                    <a:pt x="31" y="46"/>
                    <a:pt x="25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lnTo>
                    <a:pt x="25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1" name="Freeform 354"/>
            <p:cNvSpPr/>
            <p:nvPr/>
          </p:nvSpPr>
          <p:spPr bwMode="auto">
            <a:xfrm>
              <a:off x="3238956" y="4141920"/>
              <a:ext cx="92869" cy="92869"/>
            </a:xfrm>
            <a:custGeom>
              <a:avLst/>
              <a:gdLst>
                <a:gd name="T0" fmla="*/ 27 w 33"/>
                <a:gd name="T1" fmla="*/ 27 h 33"/>
                <a:gd name="T2" fmla="*/ 6 w 33"/>
                <a:gd name="T3" fmla="*/ 27 h 33"/>
                <a:gd name="T4" fmla="*/ 6 w 33"/>
                <a:gd name="T5" fmla="*/ 6 h 33"/>
                <a:gd name="T6" fmla="*/ 27 w 33"/>
                <a:gd name="T7" fmla="*/ 6 h 33"/>
                <a:gd name="T8" fmla="*/ 27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7"/>
                  </a:moveTo>
                  <a:cubicBezTo>
                    <a:pt x="21" y="33"/>
                    <a:pt x="12" y="33"/>
                    <a:pt x="6" y="27"/>
                  </a:cubicBezTo>
                  <a:cubicBezTo>
                    <a:pt x="0" y="21"/>
                    <a:pt x="0" y="12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2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2" name="Freeform 355"/>
            <p:cNvSpPr/>
            <p:nvPr/>
          </p:nvSpPr>
          <p:spPr bwMode="auto">
            <a:xfrm>
              <a:off x="3782410" y="774568"/>
              <a:ext cx="92869" cy="92869"/>
            </a:xfrm>
            <a:custGeom>
              <a:avLst/>
              <a:gdLst>
                <a:gd name="T0" fmla="*/ 27 w 33"/>
                <a:gd name="T1" fmla="*/ 27 h 33"/>
                <a:gd name="T2" fmla="*/ 6 w 33"/>
                <a:gd name="T3" fmla="*/ 27 h 33"/>
                <a:gd name="T4" fmla="*/ 6 w 33"/>
                <a:gd name="T5" fmla="*/ 6 h 33"/>
                <a:gd name="T6" fmla="*/ 27 w 33"/>
                <a:gd name="T7" fmla="*/ 6 h 33"/>
                <a:gd name="T8" fmla="*/ 27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7"/>
                  </a:moveTo>
                  <a:cubicBezTo>
                    <a:pt x="21" y="33"/>
                    <a:pt x="12" y="33"/>
                    <a:pt x="6" y="27"/>
                  </a:cubicBezTo>
                  <a:cubicBezTo>
                    <a:pt x="0" y="21"/>
                    <a:pt x="0" y="12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2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Freeform 356"/>
            <p:cNvSpPr/>
            <p:nvPr/>
          </p:nvSpPr>
          <p:spPr bwMode="auto">
            <a:xfrm>
              <a:off x="1383300" y="2073011"/>
              <a:ext cx="92869" cy="89429"/>
            </a:xfrm>
            <a:custGeom>
              <a:avLst/>
              <a:gdLst>
                <a:gd name="T0" fmla="*/ 27 w 33"/>
                <a:gd name="T1" fmla="*/ 26 h 32"/>
                <a:gd name="T2" fmla="*/ 6 w 33"/>
                <a:gd name="T3" fmla="*/ 26 h 32"/>
                <a:gd name="T4" fmla="*/ 6 w 33"/>
                <a:gd name="T5" fmla="*/ 5 h 32"/>
                <a:gd name="T6" fmla="*/ 27 w 33"/>
                <a:gd name="T7" fmla="*/ 5 h 32"/>
                <a:gd name="T8" fmla="*/ 27 w 33"/>
                <a:gd name="T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27" y="26"/>
                  </a:moveTo>
                  <a:cubicBezTo>
                    <a:pt x="22" y="32"/>
                    <a:pt x="12" y="32"/>
                    <a:pt x="6" y="26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12" y="0"/>
                    <a:pt x="22" y="0"/>
                    <a:pt x="27" y="5"/>
                  </a:cubicBezTo>
                  <a:cubicBezTo>
                    <a:pt x="33" y="11"/>
                    <a:pt x="33" y="21"/>
                    <a:pt x="27" y="26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5" name="Freeform 358"/>
            <p:cNvSpPr/>
            <p:nvPr/>
          </p:nvSpPr>
          <p:spPr bwMode="auto">
            <a:xfrm>
              <a:off x="3075575" y="1412611"/>
              <a:ext cx="104908" cy="103187"/>
            </a:xfrm>
            <a:custGeom>
              <a:avLst/>
              <a:gdLst>
                <a:gd name="T0" fmla="*/ 19 w 37"/>
                <a:gd name="T1" fmla="*/ 35 h 37"/>
                <a:gd name="T2" fmla="*/ 19 w 37"/>
                <a:gd name="T3" fmla="*/ 33 h 37"/>
                <a:gd name="T4" fmla="*/ 4 w 37"/>
                <a:gd name="T5" fmla="*/ 19 h 37"/>
                <a:gd name="T6" fmla="*/ 19 w 37"/>
                <a:gd name="T7" fmla="*/ 4 h 37"/>
                <a:gd name="T8" fmla="*/ 33 w 37"/>
                <a:gd name="T9" fmla="*/ 19 h 37"/>
                <a:gd name="T10" fmla="*/ 19 w 37"/>
                <a:gd name="T11" fmla="*/ 33 h 37"/>
                <a:gd name="T12" fmla="*/ 19 w 37"/>
                <a:gd name="T13" fmla="*/ 35 h 37"/>
                <a:gd name="T14" fmla="*/ 19 w 37"/>
                <a:gd name="T15" fmla="*/ 37 h 37"/>
                <a:gd name="T16" fmla="*/ 37 w 37"/>
                <a:gd name="T17" fmla="*/ 19 h 37"/>
                <a:gd name="T18" fmla="*/ 19 w 37"/>
                <a:gd name="T19" fmla="*/ 0 h 37"/>
                <a:gd name="T20" fmla="*/ 0 w 37"/>
                <a:gd name="T21" fmla="*/ 19 h 37"/>
                <a:gd name="T22" fmla="*/ 19 w 37"/>
                <a:gd name="T23" fmla="*/ 37 h 37"/>
                <a:gd name="T24" fmla="*/ 19 w 37"/>
                <a:gd name="T2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7">
                  <a:moveTo>
                    <a:pt x="19" y="35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1" y="33"/>
                    <a:pt x="4" y="27"/>
                    <a:pt x="4" y="19"/>
                  </a:cubicBezTo>
                  <a:cubicBezTo>
                    <a:pt x="4" y="11"/>
                    <a:pt x="11" y="4"/>
                    <a:pt x="19" y="4"/>
                  </a:cubicBezTo>
                  <a:cubicBezTo>
                    <a:pt x="27" y="4"/>
                    <a:pt x="33" y="11"/>
                    <a:pt x="33" y="19"/>
                  </a:cubicBezTo>
                  <a:cubicBezTo>
                    <a:pt x="33" y="27"/>
                    <a:pt x="27" y="33"/>
                    <a:pt x="19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lnTo>
                    <a:pt x="19" y="35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6" name="Freeform 359"/>
            <p:cNvSpPr/>
            <p:nvPr/>
          </p:nvSpPr>
          <p:spPr bwMode="auto">
            <a:xfrm>
              <a:off x="6449806" y="5074047"/>
              <a:ext cx="104908" cy="103187"/>
            </a:xfrm>
            <a:custGeom>
              <a:avLst/>
              <a:gdLst>
                <a:gd name="T0" fmla="*/ 19 w 37"/>
                <a:gd name="T1" fmla="*/ 35 h 37"/>
                <a:gd name="T2" fmla="*/ 19 w 37"/>
                <a:gd name="T3" fmla="*/ 33 h 37"/>
                <a:gd name="T4" fmla="*/ 4 w 37"/>
                <a:gd name="T5" fmla="*/ 18 h 37"/>
                <a:gd name="T6" fmla="*/ 19 w 37"/>
                <a:gd name="T7" fmla="*/ 4 h 37"/>
                <a:gd name="T8" fmla="*/ 33 w 37"/>
                <a:gd name="T9" fmla="*/ 18 h 37"/>
                <a:gd name="T10" fmla="*/ 19 w 37"/>
                <a:gd name="T11" fmla="*/ 33 h 37"/>
                <a:gd name="T12" fmla="*/ 19 w 37"/>
                <a:gd name="T13" fmla="*/ 35 h 37"/>
                <a:gd name="T14" fmla="*/ 19 w 37"/>
                <a:gd name="T15" fmla="*/ 37 h 37"/>
                <a:gd name="T16" fmla="*/ 37 w 37"/>
                <a:gd name="T17" fmla="*/ 18 h 37"/>
                <a:gd name="T18" fmla="*/ 19 w 37"/>
                <a:gd name="T19" fmla="*/ 0 h 37"/>
                <a:gd name="T20" fmla="*/ 0 w 37"/>
                <a:gd name="T21" fmla="*/ 18 h 37"/>
                <a:gd name="T22" fmla="*/ 19 w 37"/>
                <a:gd name="T23" fmla="*/ 37 h 37"/>
                <a:gd name="T24" fmla="*/ 19 w 37"/>
                <a:gd name="T2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7">
                  <a:moveTo>
                    <a:pt x="19" y="35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1" y="33"/>
                    <a:pt x="4" y="26"/>
                    <a:pt x="4" y="18"/>
                  </a:cubicBezTo>
                  <a:cubicBezTo>
                    <a:pt x="4" y="10"/>
                    <a:pt x="11" y="4"/>
                    <a:pt x="19" y="4"/>
                  </a:cubicBezTo>
                  <a:cubicBezTo>
                    <a:pt x="27" y="4"/>
                    <a:pt x="33" y="10"/>
                    <a:pt x="33" y="18"/>
                  </a:cubicBezTo>
                  <a:cubicBezTo>
                    <a:pt x="33" y="26"/>
                    <a:pt x="27" y="33"/>
                    <a:pt x="19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9"/>
                    <a:pt x="8" y="37"/>
                    <a:pt x="19" y="37"/>
                  </a:cubicBezTo>
                  <a:lnTo>
                    <a:pt x="19" y="35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8" name="Freeform 361"/>
            <p:cNvSpPr/>
            <p:nvPr/>
          </p:nvSpPr>
          <p:spPr bwMode="auto">
            <a:xfrm>
              <a:off x="6463564" y="2361936"/>
              <a:ext cx="79110" cy="79110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0" name="Freeform 363"/>
            <p:cNvSpPr/>
            <p:nvPr/>
          </p:nvSpPr>
          <p:spPr bwMode="auto">
            <a:xfrm>
              <a:off x="6131645" y="1319742"/>
              <a:ext cx="202935" cy="199496"/>
            </a:xfrm>
            <a:custGeom>
              <a:avLst/>
              <a:gdLst>
                <a:gd name="T0" fmla="*/ 42 w 72"/>
                <a:gd name="T1" fmla="*/ 33 h 71"/>
                <a:gd name="T2" fmla="*/ 38 w 72"/>
                <a:gd name="T3" fmla="*/ 30 h 71"/>
                <a:gd name="T4" fmla="*/ 34 w 72"/>
                <a:gd name="T5" fmla="*/ 30 h 71"/>
                <a:gd name="T6" fmla="*/ 31 w 72"/>
                <a:gd name="T7" fmla="*/ 33 h 71"/>
                <a:gd name="T8" fmla="*/ 31 w 72"/>
                <a:gd name="T9" fmla="*/ 38 h 71"/>
                <a:gd name="T10" fmla="*/ 34 w 72"/>
                <a:gd name="T11" fmla="*/ 41 h 71"/>
                <a:gd name="T12" fmla="*/ 38 w 72"/>
                <a:gd name="T13" fmla="*/ 41 h 71"/>
                <a:gd name="T14" fmla="*/ 42 w 72"/>
                <a:gd name="T15" fmla="*/ 38 h 71"/>
                <a:gd name="T16" fmla="*/ 42 w 72"/>
                <a:gd name="T17" fmla="*/ 3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1">
                  <a:moveTo>
                    <a:pt x="42" y="33"/>
                  </a:moveTo>
                  <a:cubicBezTo>
                    <a:pt x="68" y="17"/>
                    <a:pt x="55" y="4"/>
                    <a:pt x="38" y="30"/>
                  </a:cubicBezTo>
                  <a:cubicBezTo>
                    <a:pt x="45" y="0"/>
                    <a:pt x="27" y="0"/>
                    <a:pt x="34" y="30"/>
                  </a:cubicBezTo>
                  <a:cubicBezTo>
                    <a:pt x="17" y="4"/>
                    <a:pt x="5" y="17"/>
                    <a:pt x="31" y="33"/>
                  </a:cubicBezTo>
                  <a:cubicBezTo>
                    <a:pt x="0" y="27"/>
                    <a:pt x="0" y="44"/>
                    <a:pt x="31" y="38"/>
                  </a:cubicBezTo>
                  <a:cubicBezTo>
                    <a:pt x="5" y="55"/>
                    <a:pt x="17" y="67"/>
                    <a:pt x="34" y="41"/>
                  </a:cubicBezTo>
                  <a:cubicBezTo>
                    <a:pt x="27" y="71"/>
                    <a:pt x="45" y="71"/>
                    <a:pt x="38" y="41"/>
                  </a:cubicBezTo>
                  <a:cubicBezTo>
                    <a:pt x="55" y="67"/>
                    <a:pt x="68" y="55"/>
                    <a:pt x="42" y="38"/>
                  </a:cubicBezTo>
                  <a:cubicBezTo>
                    <a:pt x="72" y="44"/>
                    <a:pt x="72" y="27"/>
                    <a:pt x="42" y="3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1" name="Freeform 364"/>
            <p:cNvSpPr/>
            <p:nvPr/>
          </p:nvSpPr>
          <p:spPr bwMode="auto">
            <a:xfrm>
              <a:off x="1054819" y="4028414"/>
              <a:ext cx="201216" cy="202935"/>
            </a:xfrm>
            <a:custGeom>
              <a:avLst/>
              <a:gdLst>
                <a:gd name="T0" fmla="*/ 41 w 72"/>
                <a:gd name="T1" fmla="*/ 34 h 72"/>
                <a:gd name="T2" fmla="*/ 38 w 72"/>
                <a:gd name="T3" fmla="*/ 31 h 72"/>
                <a:gd name="T4" fmla="*/ 34 w 72"/>
                <a:gd name="T5" fmla="*/ 31 h 72"/>
                <a:gd name="T6" fmla="*/ 30 w 72"/>
                <a:gd name="T7" fmla="*/ 34 h 72"/>
                <a:gd name="T8" fmla="*/ 30 w 72"/>
                <a:gd name="T9" fmla="*/ 38 h 72"/>
                <a:gd name="T10" fmla="*/ 34 w 72"/>
                <a:gd name="T11" fmla="*/ 41 h 72"/>
                <a:gd name="T12" fmla="*/ 38 w 72"/>
                <a:gd name="T13" fmla="*/ 41 h 72"/>
                <a:gd name="T14" fmla="*/ 41 w 72"/>
                <a:gd name="T15" fmla="*/ 38 h 72"/>
                <a:gd name="T16" fmla="*/ 41 w 72"/>
                <a:gd name="T1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41" y="34"/>
                  </a:moveTo>
                  <a:cubicBezTo>
                    <a:pt x="67" y="17"/>
                    <a:pt x="55" y="5"/>
                    <a:pt x="38" y="31"/>
                  </a:cubicBezTo>
                  <a:cubicBezTo>
                    <a:pt x="45" y="0"/>
                    <a:pt x="27" y="0"/>
                    <a:pt x="34" y="31"/>
                  </a:cubicBezTo>
                  <a:cubicBezTo>
                    <a:pt x="17" y="5"/>
                    <a:pt x="4" y="17"/>
                    <a:pt x="30" y="34"/>
                  </a:cubicBezTo>
                  <a:cubicBezTo>
                    <a:pt x="0" y="27"/>
                    <a:pt x="0" y="45"/>
                    <a:pt x="30" y="38"/>
                  </a:cubicBezTo>
                  <a:cubicBezTo>
                    <a:pt x="4" y="55"/>
                    <a:pt x="17" y="68"/>
                    <a:pt x="34" y="41"/>
                  </a:cubicBezTo>
                  <a:cubicBezTo>
                    <a:pt x="27" y="72"/>
                    <a:pt x="45" y="72"/>
                    <a:pt x="38" y="41"/>
                  </a:cubicBezTo>
                  <a:cubicBezTo>
                    <a:pt x="55" y="68"/>
                    <a:pt x="67" y="55"/>
                    <a:pt x="41" y="38"/>
                  </a:cubicBezTo>
                  <a:cubicBezTo>
                    <a:pt x="72" y="45"/>
                    <a:pt x="72" y="27"/>
                    <a:pt x="41" y="34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2" name="Freeform 365"/>
            <p:cNvSpPr/>
            <p:nvPr/>
          </p:nvSpPr>
          <p:spPr bwMode="auto">
            <a:xfrm>
              <a:off x="3441891" y="2258749"/>
              <a:ext cx="202935" cy="199496"/>
            </a:xfrm>
            <a:custGeom>
              <a:avLst/>
              <a:gdLst>
                <a:gd name="T0" fmla="*/ 41 w 72"/>
                <a:gd name="T1" fmla="*/ 33 h 71"/>
                <a:gd name="T2" fmla="*/ 38 w 72"/>
                <a:gd name="T3" fmla="*/ 30 h 71"/>
                <a:gd name="T4" fmla="*/ 34 w 72"/>
                <a:gd name="T5" fmla="*/ 30 h 71"/>
                <a:gd name="T6" fmla="*/ 30 w 72"/>
                <a:gd name="T7" fmla="*/ 33 h 71"/>
                <a:gd name="T8" fmla="*/ 30 w 72"/>
                <a:gd name="T9" fmla="*/ 38 h 71"/>
                <a:gd name="T10" fmla="*/ 34 w 72"/>
                <a:gd name="T11" fmla="*/ 41 h 71"/>
                <a:gd name="T12" fmla="*/ 38 w 72"/>
                <a:gd name="T13" fmla="*/ 41 h 71"/>
                <a:gd name="T14" fmla="*/ 41 w 72"/>
                <a:gd name="T15" fmla="*/ 38 h 71"/>
                <a:gd name="T16" fmla="*/ 41 w 72"/>
                <a:gd name="T17" fmla="*/ 3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1">
                  <a:moveTo>
                    <a:pt x="41" y="33"/>
                  </a:moveTo>
                  <a:cubicBezTo>
                    <a:pt x="67" y="17"/>
                    <a:pt x="55" y="4"/>
                    <a:pt x="38" y="30"/>
                  </a:cubicBezTo>
                  <a:cubicBezTo>
                    <a:pt x="45" y="0"/>
                    <a:pt x="27" y="0"/>
                    <a:pt x="34" y="30"/>
                  </a:cubicBezTo>
                  <a:cubicBezTo>
                    <a:pt x="17" y="4"/>
                    <a:pt x="4" y="17"/>
                    <a:pt x="30" y="33"/>
                  </a:cubicBezTo>
                  <a:cubicBezTo>
                    <a:pt x="0" y="27"/>
                    <a:pt x="0" y="44"/>
                    <a:pt x="30" y="38"/>
                  </a:cubicBezTo>
                  <a:cubicBezTo>
                    <a:pt x="4" y="55"/>
                    <a:pt x="17" y="67"/>
                    <a:pt x="34" y="41"/>
                  </a:cubicBezTo>
                  <a:cubicBezTo>
                    <a:pt x="27" y="71"/>
                    <a:pt x="45" y="71"/>
                    <a:pt x="38" y="41"/>
                  </a:cubicBezTo>
                  <a:cubicBezTo>
                    <a:pt x="55" y="67"/>
                    <a:pt x="67" y="55"/>
                    <a:pt x="41" y="38"/>
                  </a:cubicBezTo>
                  <a:cubicBezTo>
                    <a:pt x="72" y="44"/>
                    <a:pt x="72" y="27"/>
                    <a:pt x="41" y="3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366"/>
            <p:cNvSpPr/>
            <p:nvPr/>
          </p:nvSpPr>
          <p:spPr bwMode="auto">
            <a:xfrm>
              <a:off x="1375560" y="2674078"/>
              <a:ext cx="163381" cy="163381"/>
            </a:xfrm>
            <a:custGeom>
              <a:avLst/>
              <a:gdLst>
                <a:gd name="T0" fmla="*/ 33 w 58"/>
                <a:gd name="T1" fmla="*/ 27 h 58"/>
                <a:gd name="T2" fmla="*/ 31 w 58"/>
                <a:gd name="T3" fmla="*/ 24 h 58"/>
                <a:gd name="T4" fmla="*/ 27 w 58"/>
                <a:gd name="T5" fmla="*/ 24 h 58"/>
                <a:gd name="T6" fmla="*/ 24 w 58"/>
                <a:gd name="T7" fmla="*/ 27 h 58"/>
                <a:gd name="T8" fmla="*/ 24 w 58"/>
                <a:gd name="T9" fmla="*/ 31 h 58"/>
                <a:gd name="T10" fmla="*/ 27 w 58"/>
                <a:gd name="T11" fmla="*/ 33 h 58"/>
                <a:gd name="T12" fmla="*/ 31 w 58"/>
                <a:gd name="T13" fmla="*/ 33 h 58"/>
                <a:gd name="T14" fmla="*/ 33 w 58"/>
                <a:gd name="T15" fmla="*/ 31 h 58"/>
                <a:gd name="T16" fmla="*/ 33 w 58"/>
                <a:gd name="T17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33" y="27"/>
                  </a:moveTo>
                  <a:cubicBezTo>
                    <a:pt x="54" y="13"/>
                    <a:pt x="44" y="4"/>
                    <a:pt x="31" y="24"/>
                  </a:cubicBezTo>
                  <a:cubicBezTo>
                    <a:pt x="36" y="0"/>
                    <a:pt x="22" y="0"/>
                    <a:pt x="27" y="24"/>
                  </a:cubicBezTo>
                  <a:cubicBezTo>
                    <a:pt x="13" y="4"/>
                    <a:pt x="4" y="13"/>
                    <a:pt x="24" y="27"/>
                  </a:cubicBezTo>
                  <a:cubicBezTo>
                    <a:pt x="0" y="22"/>
                    <a:pt x="0" y="36"/>
                    <a:pt x="24" y="31"/>
                  </a:cubicBezTo>
                  <a:cubicBezTo>
                    <a:pt x="4" y="44"/>
                    <a:pt x="13" y="54"/>
                    <a:pt x="27" y="33"/>
                  </a:cubicBezTo>
                  <a:cubicBezTo>
                    <a:pt x="22" y="58"/>
                    <a:pt x="36" y="58"/>
                    <a:pt x="31" y="33"/>
                  </a:cubicBezTo>
                  <a:cubicBezTo>
                    <a:pt x="44" y="54"/>
                    <a:pt x="54" y="44"/>
                    <a:pt x="33" y="31"/>
                  </a:cubicBezTo>
                  <a:cubicBezTo>
                    <a:pt x="58" y="36"/>
                    <a:pt x="58" y="22"/>
                    <a:pt x="33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367"/>
            <p:cNvSpPr/>
            <p:nvPr/>
          </p:nvSpPr>
          <p:spPr bwMode="auto">
            <a:xfrm>
              <a:off x="3044619" y="5264945"/>
              <a:ext cx="163381" cy="163381"/>
            </a:xfrm>
            <a:custGeom>
              <a:avLst/>
              <a:gdLst>
                <a:gd name="T0" fmla="*/ 34 w 58"/>
                <a:gd name="T1" fmla="*/ 27 h 58"/>
                <a:gd name="T2" fmla="*/ 31 w 58"/>
                <a:gd name="T3" fmla="*/ 25 h 58"/>
                <a:gd name="T4" fmla="*/ 27 w 58"/>
                <a:gd name="T5" fmla="*/ 25 h 58"/>
                <a:gd name="T6" fmla="*/ 25 w 58"/>
                <a:gd name="T7" fmla="*/ 27 h 58"/>
                <a:gd name="T8" fmla="*/ 25 w 58"/>
                <a:gd name="T9" fmla="*/ 31 h 58"/>
                <a:gd name="T10" fmla="*/ 27 w 58"/>
                <a:gd name="T11" fmla="*/ 34 h 58"/>
                <a:gd name="T12" fmla="*/ 31 w 58"/>
                <a:gd name="T13" fmla="*/ 34 h 58"/>
                <a:gd name="T14" fmla="*/ 34 w 58"/>
                <a:gd name="T15" fmla="*/ 31 h 58"/>
                <a:gd name="T16" fmla="*/ 34 w 58"/>
                <a:gd name="T17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34" y="27"/>
                  </a:moveTo>
                  <a:cubicBezTo>
                    <a:pt x="55" y="14"/>
                    <a:pt x="45" y="4"/>
                    <a:pt x="31" y="25"/>
                  </a:cubicBezTo>
                  <a:cubicBezTo>
                    <a:pt x="36" y="0"/>
                    <a:pt x="22" y="0"/>
                    <a:pt x="27" y="25"/>
                  </a:cubicBezTo>
                  <a:cubicBezTo>
                    <a:pt x="14" y="4"/>
                    <a:pt x="4" y="14"/>
                    <a:pt x="25" y="27"/>
                  </a:cubicBezTo>
                  <a:cubicBezTo>
                    <a:pt x="0" y="22"/>
                    <a:pt x="0" y="36"/>
                    <a:pt x="25" y="31"/>
                  </a:cubicBezTo>
                  <a:cubicBezTo>
                    <a:pt x="4" y="45"/>
                    <a:pt x="14" y="54"/>
                    <a:pt x="27" y="34"/>
                  </a:cubicBezTo>
                  <a:cubicBezTo>
                    <a:pt x="22" y="58"/>
                    <a:pt x="36" y="58"/>
                    <a:pt x="31" y="34"/>
                  </a:cubicBezTo>
                  <a:cubicBezTo>
                    <a:pt x="45" y="54"/>
                    <a:pt x="55" y="45"/>
                    <a:pt x="34" y="31"/>
                  </a:cubicBezTo>
                  <a:cubicBezTo>
                    <a:pt x="58" y="36"/>
                    <a:pt x="58" y="22"/>
                    <a:pt x="34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4" name="Freeform 357"/>
            <p:cNvSpPr/>
            <p:nvPr/>
          </p:nvSpPr>
          <p:spPr bwMode="auto">
            <a:xfrm>
              <a:off x="1542381" y="3158199"/>
              <a:ext cx="92869" cy="89429"/>
            </a:xfrm>
            <a:custGeom>
              <a:avLst/>
              <a:gdLst>
                <a:gd name="T0" fmla="*/ 27 w 33"/>
                <a:gd name="T1" fmla="*/ 27 h 32"/>
                <a:gd name="T2" fmla="*/ 6 w 33"/>
                <a:gd name="T3" fmla="*/ 27 h 32"/>
                <a:gd name="T4" fmla="*/ 6 w 33"/>
                <a:gd name="T5" fmla="*/ 6 h 32"/>
                <a:gd name="T6" fmla="*/ 27 w 33"/>
                <a:gd name="T7" fmla="*/ 6 h 32"/>
                <a:gd name="T8" fmla="*/ 27 w 33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27" y="27"/>
                  </a:moveTo>
                  <a:cubicBezTo>
                    <a:pt x="21" y="32"/>
                    <a:pt x="12" y="32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1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1" name="Group 660"/>
          <p:cNvGrpSpPr/>
          <p:nvPr/>
        </p:nvGrpSpPr>
        <p:grpSpPr>
          <a:xfrm>
            <a:off x="464666" y="4349468"/>
            <a:ext cx="527200" cy="1381542"/>
            <a:chOff x="863063" y="4305301"/>
            <a:chExt cx="553773" cy="142570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65" name="Freeform 368"/>
            <p:cNvSpPr/>
            <p:nvPr/>
          </p:nvSpPr>
          <p:spPr bwMode="auto">
            <a:xfrm>
              <a:off x="904338" y="5230549"/>
              <a:ext cx="512498" cy="290645"/>
            </a:xfrm>
            <a:custGeom>
              <a:avLst/>
              <a:gdLst>
                <a:gd name="T0" fmla="*/ 64 w 182"/>
                <a:gd name="T1" fmla="*/ 95 h 103"/>
                <a:gd name="T2" fmla="*/ 131 w 182"/>
                <a:gd name="T3" fmla="*/ 90 h 103"/>
                <a:gd name="T4" fmla="*/ 159 w 182"/>
                <a:gd name="T5" fmla="*/ 69 h 103"/>
                <a:gd name="T6" fmla="*/ 178 w 182"/>
                <a:gd name="T7" fmla="*/ 37 h 103"/>
                <a:gd name="T8" fmla="*/ 181 w 182"/>
                <a:gd name="T9" fmla="*/ 15 h 103"/>
                <a:gd name="T10" fmla="*/ 180 w 182"/>
                <a:gd name="T11" fmla="*/ 10 h 103"/>
                <a:gd name="T12" fmla="*/ 166 w 182"/>
                <a:gd name="T13" fmla="*/ 3 h 103"/>
                <a:gd name="T14" fmla="*/ 144 w 182"/>
                <a:gd name="T15" fmla="*/ 15 h 103"/>
                <a:gd name="T16" fmla="*/ 110 w 182"/>
                <a:gd name="T17" fmla="*/ 54 h 103"/>
                <a:gd name="T18" fmla="*/ 100 w 182"/>
                <a:gd name="T19" fmla="*/ 73 h 103"/>
                <a:gd name="T20" fmla="*/ 95 w 182"/>
                <a:gd name="T21" fmla="*/ 74 h 103"/>
                <a:gd name="T22" fmla="*/ 61 w 182"/>
                <a:gd name="T23" fmla="*/ 45 h 103"/>
                <a:gd name="T24" fmla="*/ 26 w 182"/>
                <a:gd name="T25" fmla="*/ 24 h 103"/>
                <a:gd name="T26" fmla="*/ 12 w 182"/>
                <a:gd name="T27" fmla="*/ 21 h 103"/>
                <a:gd name="T28" fmla="*/ 2 w 182"/>
                <a:gd name="T29" fmla="*/ 33 h 103"/>
                <a:gd name="T30" fmla="*/ 9 w 182"/>
                <a:gd name="T31" fmla="*/ 49 h 103"/>
                <a:gd name="T32" fmla="*/ 49 w 182"/>
                <a:gd name="T33" fmla="*/ 88 h 103"/>
                <a:gd name="T34" fmla="*/ 64 w 182"/>
                <a:gd name="T35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03">
                  <a:moveTo>
                    <a:pt x="64" y="95"/>
                  </a:moveTo>
                  <a:cubicBezTo>
                    <a:pt x="87" y="103"/>
                    <a:pt x="110" y="102"/>
                    <a:pt x="131" y="90"/>
                  </a:cubicBezTo>
                  <a:cubicBezTo>
                    <a:pt x="142" y="85"/>
                    <a:pt x="151" y="78"/>
                    <a:pt x="159" y="69"/>
                  </a:cubicBezTo>
                  <a:cubicBezTo>
                    <a:pt x="167" y="59"/>
                    <a:pt x="174" y="49"/>
                    <a:pt x="178" y="37"/>
                  </a:cubicBezTo>
                  <a:cubicBezTo>
                    <a:pt x="181" y="30"/>
                    <a:pt x="182" y="22"/>
                    <a:pt x="181" y="15"/>
                  </a:cubicBezTo>
                  <a:cubicBezTo>
                    <a:pt x="181" y="13"/>
                    <a:pt x="181" y="11"/>
                    <a:pt x="180" y="10"/>
                  </a:cubicBezTo>
                  <a:cubicBezTo>
                    <a:pt x="178" y="3"/>
                    <a:pt x="173" y="0"/>
                    <a:pt x="166" y="3"/>
                  </a:cubicBezTo>
                  <a:cubicBezTo>
                    <a:pt x="158" y="6"/>
                    <a:pt x="151" y="10"/>
                    <a:pt x="144" y="15"/>
                  </a:cubicBezTo>
                  <a:cubicBezTo>
                    <a:pt x="131" y="26"/>
                    <a:pt x="119" y="39"/>
                    <a:pt x="110" y="54"/>
                  </a:cubicBezTo>
                  <a:cubicBezTo>
                    <a:pt x="107" y="60"/>
                    <a:pt x="103" y="67"/>
                    <a:pt x="100" y="73"/>
                  </a:cubicBezTo>
                  <a:cubicBezTo>
                    <a:pt x="98" y="76"/>
                    <a:pt x="97" y="76"/>
                    <a:pt x="95" y="74"/>
                  </a:cubicBezTo>
                  <a:cubicBezTo>
                    <a:pt x="84" y="63"/>
                    <a:pt x="73" y="54"/>
                    <a:pt x="61" y="45"/>
                  </a:cubicBezTo>
                  <a:cubicBezTo>
                    <a:pt x="50" y="37"/>
                    <a:pt x="38" y="31"/>
                    <a:pt x="26" y="24"/>
                  </a:cubicBezTo>
                  <a:cubicBezTo>
                    <a:pt x="22" y="22"/>
                    <a:pt x="17" y="21"/>
                    <a:pt x="12" y="21"/>
                  </a:cubicBezTo>
                  <a:cubicBezTo>
                    <a:pt x="5" y="20"/>
                    <a:pt x="0" y="26"/>
                    <a:pt x="2" y="33"/>
                  </a:cubicBezTo>
                  <a:cubicBezTo>
                    <a:pt x="3" y="39"/>
                    <a:pt x="5" y="44"/>
                    <a:pt x="9" y="49"/>
                  </a:cubicBezTo>
                  <a:cubicBezTo>
                    <a:pt x="19" y="65"/>
                    <a:pt x="33" y="78"/>
                    <a:pt x="49" y="88"/>
                  </a:cubicBezTo>
                  <a:cubicBezTo>
                    <a:pt x="54" y="90"/>
                    <a:pt x="59" y="94"/>
                    <a:pt x="64" y="95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6" name="Freeform 369"/>
            <p:cNvSpPr/>
            <p:nvPr/>
          </p:nvSpPr>
          <p:spPr bwMode="auto">
            <a:xfrm>
              <a:off x="864783" y="4733529"/>
              <a:ext cx="445427" cy="283766"/>
            </a:xfrm>
            <a:custGeom>
              <a:avLst/>
              <a:gdLst>
                <a:gd name="T0" fmla="*/ 152 w 158"/>
                <a:gd name="T1" fmla="*/ 46 h 101"/>
                <a:gd name="T2" fmla="*/ 157 w 158"/>
                <a:gd name="T3" fmla="*/ 25 h 101"/>
                <a:gd name="T4" fmla="*/ 157 w 158"/>
                <a:gd name="T5" fmla="*/ 21 h 101"/>
                <a:gd name="T6" fmla="*/ 142 w 158"/>
                <a:gd name="T7" fmla="*/ 10 h 101"/>
                <a:gd name="T8" fmla="*/ 118 w 158"/>
                <a:gd name="T9" fmla="*/ 22 h 101"/>
                <a:gd name="T10" fmla="*/ 93 w 158"/>
                <a:gd name="T11" fmla="*/ 54 h 101"/>
                <a:gd name="T12" fmla="*/ 87 w 158"/>
                <a:gd name="T13" fmla="*/ 65 h 101"/>
                <a:gd name="T14" fmla="*/ 83 w 158"/>
                <a:gd name="T15" fmla="*/ 65 h 101"/>
                <a:gd name="T16" fmla="*/ 30 w 158"/>
                <a:gd name="T17" fmla="*/ 10 h 101"/>
                <a:gd name="T18" fmla="*/ 19 w 158"/>
                <a:gd name="T19" fmla="*/ 3 h 101"/>
                <a:gd name="T20" fmla="*/ 11 w 158"/>
                <a:gd name="T21" fmla="*/ 0 h 101"/>
                <a:gd name="T22" fmla="*/ 1 w 158"/>
                <a:gd name="T23" fmla="*/ 9 h 101"/>
                <a:gd name="T24" fmla="*/ 3 w 158"/>
                <a:gd name="T25" fmla="*/ 22 h 101"/>
                <a:gd name="T26" fmla="*/ 21 w 158"/>
                <a:gd name="T27" fmla="*/ 54 h 101"/>
                <a:gd name="T28" fmla="*/ 64 w 158"/>
                <a:gd name="T29" fmla="*/ 91 h 101"/>
                <a:gd name="T30" fmla="*/ 99 w 158"/>
                <a:gd name="T31" fmla="*/ 98 h 101"/>
                <a:gd name="T32" fmla="*/ 126 w 158"/>
                <a:gd name="T33" fmla="*/ 84 h 101"/>
                <a:gd name="T34" fmla="*/ 152 w 158"/>
                <a:gd name="T35" fmla="*/ 4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8" h="100">
                  <a:moveTo>
                    <a:pt x="152" y="46"/>
                  </a:moveTo>
                  <a:cubicBezTo>
                    <a:pt x="155" y="39"/>
                    <a:pt x="158" y="33"/>
                    <a:pt x="157" y="25"/>
                  </a:cubicBezTo>
                  <a:cubicBezTo>
                    <a:pt x="157" y="24"/>
                    <a:pt x="158" y="23"/>
                    <a:pt x="157" y="21"/>
                  </a:cubicBezTo>
                  <a:cubicBezTo>
                    <a:pt x="156" y="12"/>
                    <a:pt x="151" y="8"/>
                    <a:pt x="142" y="10"/>
                  </a:cubicBezTo>
                  <a:cubicBezTo>
                    <a:pt x="133" y="12"/>
                    <a:pt x="125" y="16"/>
                    <a:pt x="118" y="22"/>
                  </a:cubicBezTo>
                  <a:cubicBezTo>
                    <a:pt x="107" y="31"/>
                    <a:pt x="99" y="42"/>
                    <a:pt x="93" y="54"/>
                  </a:cubicBezTo>
                  <a:cubicBezTo>
                    <a:pt x="91" y="58"/>
                    <a:pt x="89" y="61"/>
                    <a:pt x="87" y="65"/>
                  </a:cubicBezTo>
                  <a:cubicBezTo>
                    <a:pt x="85" y="68"/>
                    <a:pt x="85" y="68"/>
                    <a:pt x="83" y="65"/>
                  </a:cubicBezTo>
                  <a:cubicBezTo>
                    <a:pt x="68" y="44"/>
                    <a:pt x="51" y="26"/>
                    <a:pt x="30" y="10"/>
                  </a:cubicBezTo>
                  <a:cubicBezTo>
                    <a:pt x="27" y="7"/>
                    <a:pt x="23" y="5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5" y="0"/>
                    <a:pt x="1" y="3"/>
                    <a:pt x="1" y="9"/>
                  </a:cubicBezTo>
                  <a:cubicBezTo>
                    <a:pt x="0" y="13"/>
                    <a:pt x="1" y="18"/>
                    <a:pt x="3" y="22"/>
                  </a:cubicBezTo>
                  <a:cubicBezTo>
                    <a:pt x="7" y="34"/>
                    <a:pt x="13" y="44"/>
                    <a:pt x="21" y="54"/>
                  </a:cubicBezTo>
                  <a:cubicBezTo>
                    <a:pt x="33" y="69"/>
                    <a:pt x="47" y="82"/>
                    <a:pt x="64" y="91"/>
                  </a:cubicBezTo>
                  <a:cubicBezTo>
                    <a:pt x="75" y="98"/>
                    <a:pt x="86" y="101"/>
                    <a:pt x="99" y="98"/>
                  </a:cubicBezTo>
                  <a:cubicBezTo>
                    <a:pt x="109" y="96"/>
                    <a:pt x="118" y="91"/>
                    <a:pt x="126" y="84"/>
                  </a:cubicBezTo>
                  <a:cubicBezTo>
                    <a:pt x="138" y="73"/>
                    <a:pt x="147" y="60"/>
                    <a:pt x="152" y="46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7" name="Freeform 370"/>
            <p:cNvSpPr/>
            <p:nvPr/>
          </p:nvSpPr>
          <p:spPr bwMode="auto">
            <a:xfrm>
              <a:off x="863063" y="5029333"/>
              <a:ext cx="460904" cy="239052"/>
            </a:xfrm>
            <a:custGeom>
              <a:avLst/>
              <a:gdLst>
                <a:gd name="T0" fmla="*/ 117 w 164"/>
                <a:gd name="T1" fmla="*/ 81 h 85"/>
                <a:gd name="T2" fmla="*/ 131 w 164"/>
                <a:gd name="T3" fmla="*/ 72 h 85"/>
                <a:gd name="T4" fmla="*/ 160 w 164"/>
                <a:gd name="T5" fmla="*/ 31 h 85"/>
                <a:gd name="T6" fmla="*/ 163 w 164"/>
                <a:gd name="T7" fmla="*/ 22 h 85"/>
                <a:gd name="T8" fmla="*/ 164 w 164"/>
                <a:gd name="T9" fmla="*/ 10 h 85"/>
                <a:gd name="T10" fmla="*/ 152 w 164"/>
                <a:gd name="T11" fmla="*/ 2 h 85"/>
                <a:gd name="T12" fmla="*/ 142 w 164"/>
                <a:gd name="T13" fmla="*/ 6 h 85"/>
                <a:gd name="T14" fmla="*/ 98 w 164"/>
                <a:gd name="T15" fmla="*/ 53 h 85"/>
                <a:gd name="T16" fmla="*/ 94 w 164"/>
                <a:gd name="T17" fmla="*/ 53 h 85"/>
                <a:gd name="T18" fmla="*/ 39 w 164"/>
                <a:gd name="T19" fmla="*/ 10 h 85"/>
                <a:gd name="T20" fmla="*/ 19 w 164"/>
                <a:gd name="T21" fmla="*/ 1 h 85"/>
                <a:gd name="T22" fmla="*/ 15 w 164"/>
                <a:gd name="T23" fmla="*/ 1 h 85"/>
                <a:gd name="T24" fmla="*/ 2 w 164"/>
                <a:gd name="T25" fmla="*/ 15 h 85"/>
                <a:gd name="T26" fmla="*/ 5 w 164"/>
                <a:gd name="T27" fmla="*/ 26 h 85"/>
                <a:gd name="T28" fmla="*/ 36 w 164"/>
                <a:gd name="T29" fmla="*/ 60 h 85"/>
                <a:gd name="T30" fmla="*/ 76 w 164"/>
                <a:gd name="T31" fmla="*/ 81 h 85"/>
                <a:gd name="T32" fmla="*/ 100 w 164"/>
                <a:gd name="T33" fmla="*/ 85 h 85"/>
                <a:gd name="T34" fmla="*/ 117 w 164"/>
                <a:gd name="T35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85">
                  <a:moveTo>
                    <a:pt x="117" y="81"/>
                  </a:moveTo>
                  <a:cubicBezTo>
                    <a:pt x="122" y="79"/>
                    <a:pt x="126" y="76"/>
                    <a:pt x="131" y="72"/>
                  </a:cubicBezTo>
                  <a:cubicBezTo>
                    <a:pt x="144" y="61"/>
                    <a:pt x="154" y="47"/>
                    <a:pt x="160" y="31"/>
                  </a:cubicBezTo>
                  <a:cubicBezTo>
                    <a:pt x="161" y="28"/>
                    <a:pt x="162" y="25"/>
                    <a:pt x="163" y="22"/>
                  </a:cubicBezTo>
                  <a:cubicBezTo>
                    <a:pt x="164" y="18"/>
                    <a:pt x="164" y="14"/>
                    <a:pt x="164" y="10"/>
                  </a:cubicBezTo>
                  <a:cubicBezTo>
                    <a:pt x="162" y="5"/>
                    <a:pt x="158" y="2"/>
                    <a:pt x="152" y="2"/>
                  </a:cubicBezTo>
                  <a:cubicBezTo>
                    <a:pt x="149" y="3"/>
                    <a:pt x="145" y="4"/>
                    <a:pt x="142" y="6"/>
                  </a:cubicBezTo>
                  <a:cubicBezTo>
                    <a:pt x="123" y="18"/>
                    <a:pt x="109" y="33"/>
                    <a:pt x="98" y="53"/>
                  </a:cubicBezTo>
                  <a:cubicBezTo>
                    <a:pt x="97" y="56"/>
                    <a:pt x="96" y="56"/>
                    <a:pt x="94" y="53"/>
                  </a:cubicBezTo>
                  <a:cubicBezTo>
                    <a:pt x="78" y="36"/>
                    <a:pt x="59" y="22"/>
                    <a:pt x="39" y="10"/>
                  </a:cubicBezTo>
                  <a:cubicBezTo>
                    <a:pt x="33" y="6"/>
                    <a:pt x="26" y="4"/>
                    <a:pt x="19" y="1"/>
                  </a:cubicBezTo>
                  <a:cubicBezTo>
                    <a:pt x="18" y="1"/>
                    <a:pt x="16" y="1"/>
                    <a:pt x="15" y="1"/>
                  </a:cubicBezTo>
                  <a:cubicBezTo>
                    <a:pt x="6" y="0"/>
                    <a:pt x="0" y="6"/>
                    <a:pt x="2" y="15"/>
                  </a:cubicBezTo>
                  <a:cubicBezTo>
                    <a:pt x="2" y="19"/>
                    <a:pt x="3" y="22"/>
                    <a:pt x="5" y="26"/>
                  </a:cubicBezTo>
                  <a:cubicBezTo>
                    <a:pt x="13" y="39"/>
                    <a:pt x="24" y="50"/>
                    <a:pt x="36" y="60"/>
                  </a:cubicBezTo>
                  <a:cubicBezTo>
                    <a:pt x="48" y="69"/>
                    <a:pt x="61" y="76"/>
                    <a:pt x="76" y="81"/>
                  </a:cubicBezTo>
                  <a:cubicBezTo>
                    <a:pt x="84" y="84"/>
                    <a:pt x="92" y="85"/>
                    <a:pt x="100" y="85"/>
                  </a:cubicBezTo>
                  <a:cubicBezTo>
                    <a:pt x="106" y="84"/>
                    <a:pt x="112" y="83"/>
                    <a:pt x="117" y="81"/>
                  </a:cubicBezTo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8" name="Freeform 371"/>
            <p:cNvSpPr/>
            <p:nvPr/>
          </p:nvSpPr>
          <p:spPr bwMode="auto">
            <a:xfrm>
              <a:off x="894019" y="4497918"/>
              <a:ext cx="373195" cy="299244"/>
            </a:xfrm>
            <a:custGeom>
              <a:avLst/>
              <a:gdLst>
                <a:gd name="T0" fmla="*/ 129 w 133"/>
                <a:gd name="T1" fmla="*/ 51 h 107"/>
                <a:gd name="T2" fmla="*/ 133 w 133"/>
                <a:gd name="T3" fmla="*/ 35 h 107"/>
                <a:gd name="T4" fmla="*/ 132 w 133"/>
                <a:gd name="T5" fmla="*/ 28 h 107"/>
                <a:gd name="T6" fmla="*/ 122 w 133"/>
                <a:gd name="T7" fmla="*/ 22 h 107"/>
                <a:gd name="T8" fmla="*/ 113 w 133"/>
                <a:gd name="T9" fmla="*/ 25 h 107"/>
                <a:gd name="T10" fmla="*/ 96 w 133"/>
                <a:gd name="T11" fmla="*/ 39 h 107"/>
                <a:gd name="T12" fmla="*/ 70 w 133"/>
                <a:gd name="T13" fmla="*/ 71 h 107"/>
                <a:gd name="T14" fmla="*/ 68 w 133"/>
                <a:gd name="T15" fmla="*/ 74 h 107"/>
                <a:gd name="T16" fmla="*/ 66 w 133"/>
                <a:gd name="T17" fmla="*/ 74 h 107"/>
                <a:gd name="T18" fmla="*/ 63 w 133"/>
                <a:gd name="T19" fmla="*/ 68 h 107"/>
                <a:gd name="T20" fmla="*/ 37 w 133"/>
                <a:gd name="T21" fmla="*/ 24 h 107"/>
                <a:gd name="T22" fmla="*/ 17 w 133"/>
                <a:gd name="T23" fmla="*/ 6 h 107"/>
                <a:gd name="T24" fmla="*/ 12 w 133"/>
                <a:gd name="T25" fmla="*/ 2 h 107"/>
                <a:gd name="T26" fmla="*/ 0 w 133"/>
                <a:gd name="T27" fmla="*/ 9 h 107"/>
                <a:gd name="T28" fmla="*/ 0 w 133"/>
                <a:gd name="T29" fmla="*/ 15 h 107"/>
                <a:gd name="T30" fmla="*/ 5 w 133"/>
                <a:gd name="T31" fmla="*/ 37 h 107"/>
                <a:gd name="T32" fmla="*/ 41 w 133"/>
                <a:gd name="T33" fmla="*/ 92 h 107"/>
                <a:gd name="T34" fmla="*/ 56 w 133"/>
                <a:gd name="T35" fmla="*/ 102 h 107"/>
                <a:gd name="T36" fmla="*/ 83 w 133"/>
                <a:gd name="T37" fmla="*/ 103 h 107"/>
                <a:gd name="T38" fmla="*/ 93 w 133"/>
                <a:gd name="T39" fmla="*/ 97 h 107"/>
                <a:gd name="T40" fmla="*/ 129 w 133"/>
                <a:gd name="T4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07">
                  <a:moveTo>
                    <a:pt x="129" y="51"/>
                  </a:moveTo>
                  <a:cubicBezTo>
                    <a:pt x="132" y="46"/>
                    <a:pt x="133" y="40"/>
                    <a:pt x="133" y="35"/>
                  </a:cubicBezTo>
                  <a:cubicBezTo>
                    <a:pt x="133" y="33"/>
                    <a:pt x="133" y="30"/>
                    <a:pt x="132" y="28"/>
                  </a:cubicBezTo>
                  <a:cubicBezTo>
                    <a:pt x="131" y="23"/>
                    <a:pt x="127" y="21"/>
                    <a:pt x="122" y="22"/>
                  </a:cubicBezTo>
                  <a:cubicBezTo>
                    <a:pt x="119" y="22"/>
                    <a:pt x="116" y="23"/>
                    <a:pt x="113" y="25"/>
                  </a:cubicBezTo>
                  <a:cubicBezTo>
                    <a:pt x="107" y="29"/>
                    <a:pt x="101" y="33"/>
                    <a:pt x="96" y="39"/>
                  </a:cubicBezTo>
                  <a:cubicBezTo>
                    <a:pt x="87" y="49"/>
                    <a:pt x="78" y="59"/>
                    <a:pt x="70" y="71"/>
                  </a:cubicBezTo>
                  <a:cubicBezTo>
                    <a:pt x="70" y="72"/>
                    <a:pt x="69" y="73"/>
                    <a:pt x="68" y="74"/>
                  </a:cubicBezTo>
                  <a:cubicBezTo>
                    <a:pt x="67" y="75"/>
                    <a:pt x="66" y="75"/>
                    <a:pt x="66" y="74"/>
                  </a:cubicBezTo>
                  <a:cubicBezTo>
                    <a:pt x="65" y="72"/>
                    <a:pt x="64" y="70"/>
                    <a:pt x="63" y="68"/>
                  </a:cubicBezTo>
                  <a:cubicBezTo>
                    <a:pt x="56" y="52"/>
                    <a:pt x="47" y="38"/>
                    <a:pt x="37" y="24"/>
                  </a:cubicBezTo>
                  <a:cubicBezTo>
                    <a:pt x="31" y="17"/>
                    <a:pt x="25" y="11"/>
                    <a:pt x="17" y="6"/>
                  </a:cubicBezTo>
                  <a:cubicBezTo>
                    <a:pt x="16" y="4"/>
                    <a:pt x="14" y="3"/>
                    <a:pt x="12" y="2"/>
                  </a:cubicBezTo>
                  <a:cubicBezTo>
                    <a:pt x="6" y="0"/>
                    <a:pt x="1" y="3"/>
                    <a:pt x="0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1" y="22"/>
                    <a:pt x="3" y="30"/>
                    <a:pt x="5" y="37"/>
                  </a:cubicBezTo>
                  <a:cubicBezTo>
                    <a:pt x="13" y="58"/>
                    <a:pt x="24" y="76"/>
                    <a:pt x="41" y="92"/>
                  </a:cubicBezTo>
                  <a:cubicBezTo>
                    <a:pt x="45" y="96"/>
                    <a:pt x="50" y="100"/>
                    <a:pt x="56" y="102"/>
                  </a:cubicBezTo>
                  <a:cubicBezTo>
                    <a:pt x="65" y="107"/>
                    <a:pt x="74" y="106"/>
                    <a:pt x="83" y="103"/>
                  </a:cubicBezTo>
                  <a:cubicBezTo>
                    <a:pt x="86" y="102"/>
                    <a:pt x="90" y="100"/>
                    <a:pt x="93" y="97"/>
                  </a:cubicBezTo>
                  <a:cubicBezTo>
                    <a:pt x="110" y="85"/>
                    <a:pt x="121" y="69"/>
                    <a:pt x="129" y="5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9" name="Freeform 372"/>
            <p:cNvSpPr/>
            <p:nvPr/>
          </p:nvSpPr>
          <p:spPr bwMode="auto">
            <a:xfrm>
              <a:off x="995488" y="4305301"/>
              <a:ext cx="232172" cy="264848"/>
            </a:xfrm>
            <a:custGeom>
              <a:avLst/>
              <a:gdLst>
                <a:gd name="T0" fmla="*/ 77 w 83"/>
                <a:gd name="T1" fmla="*/ 52 h 94"/>
                <a:gd name="T2" fmla="*/ 83 w 83"/>
                <a:gd name="T3" fmla="*/ 28 h 94"/>
                <a:gd name="T4" fmla="*/ 82 w 83"/>
                <a:gd name="T5" fmla="*/ 18 h 94"/>
                <a:gd name="T6" fmla="*/ 71 w 83"/>
                <a:gd name="T7" fmla="*/ 13 h 94"/>
                <a:gd name="T8" fmla="*/ 63 w 83"/>
                <a:gd name="T9" fmla="*/ 19 h 94"/>
                <a:gd name="T10" fmla="*/ 44 w 83"/>
                <a:gd name="T11" fmla="*/ 42 h 94"/>
                <a:gd name="T12" fmla="*/ 39 w 83"/>
                <a:gd name="T13" fmla="*/ 50 h 94"/>
                <a:gd name="T14" fmla="*/ 37 w 83"/>
                <a:gd name="T15" fmla="*/ 51 h 94"/>
                <a:gd name="T16" fmla="*/ 36 w 83"/>
                <a:gd name="T17" fmla="*/ 49 h 94"/>
                <a:gd name="T18" fmla="*/ 23 w 83"/>
                <a:gd name="T19" fmla="*/ 12 h 94"/>
                <a:gd name="T20" fmla="*/ 16 w 83"/>
                <a:gd name="T21" fmla="*/ 3 h 94"/>
                <a:gd name="T22" fmla="*/ 4 w 83"/>
                <a:gd name="T23" fmla="*/ 8 h 94"/>
                <a:gd name="T24" fmla="*/ 6 w 83"/>
                <a:gd name="T25" fmla="*/ 55 h 94"/>
                <a:gd name="T26" fmla="*/ 17 w 83"/>
                <a:gd name="T27" fmla="*/ 79 h 94"/>
                <a:gd name="T28" fmla="*/ 26 w 83"/>
                <a:gd name="T29" fmla="*/ 88 h 94"/>
                <a:gd name="T30" fmla="*/ 49 w 83"/>
                <a:gd name="T31" fmla="*/ 89 h 94"/>
                <a:gd name="T32" fmla="*/ 61 w 83"/>
                <a:gd name="T33" fmla="*/ 79 h 94"/>
                <a:gd name="T34" fmla="*/ 77 w 83"/>
                <a:gd name="T35" fmla="*/ 5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94">
                  <a:moveTo>
                    <a:pt x="77" y="52"/>
                  </a:moveTo>
                  <a:cubicBezTo>
                    <a:pt x="80" y="44"/>
                    <a:pt x="83" y="36"/>
                    <a:pt x="83" y="28"/>
                  </a:cubicBezTo>
                  <a:cubicBezTo>
                    <a:pt x="83" y="24"/>
                    <a:pt x="83" y="21"/>
                    <a:pt x="82" y="18"/>
                  </a:cubicBezTo>
                  <a:cubicBezTo>
                    <a:pt x="79" y="14"/>
                    <a:pt x="76" y="12"/>
                    <a:pt x="71" y="13"/>
                  </a:cubicBezTo>
                  <a:cubicBezTo>
                    <a:pt x="68" y="14"/>
                    <a:pt x="65" y="16"/>
                    <a:pt x="63" y="19"/>
                  </a:cubicBezTo>
                  <a:cubicBezTo>
                    <a:pt x="55" y="25"/>
                    <a:pt x="49" y="34"/>
                    <a:pt x="44" y="42"/>
                  </a:cubicBezTo>
                  <a:cubicBezTo>
                    <a:pt x="42" y="45"/>
                    <a:pt x="41" y="47"/>
                    <a:pt x="39" y="50"/>
                  </a:cubicBezTo>
                  <a:cubicBezTo>
                    <a:pt x="39" y="51"/>
                    <a:pt x="38" y="52"/>
                    <a:pt x="37" y="51"/>
                  </a:cubicBezTo>
                  <a:cubicBezTo>
                    <a:pt x="37" y="51"/>
                    <a:pt x="36" y="50"/>
                    <a:pt x="36" y="49"/>
                  </a:cubicBezTo>
                  <a:cubicBezTo>
                    <a:pt x="35" y="36"/>
                    <a:pt x="30" y="24"/>
                    <a:pt x="23" y="12"/>
                  </a:cubicBezTo>
                  <a:cubicBezTo>
                    <a:pt x="21" y="9"/>
                    <a:pt x="19" y="6"/>
                    <a:pt x="16" y="3"/>
                  </a:cubicBezTo>
                  <a:cubicBezTo>
                    <a:pt x="11" y="0"/>
                    <a:pt x="5" y="2"/>
                    <a:pt x="4" y="8"/>
                  </a:cubicBezTo>
                  <a:cubicBezTo>
                    <a:pt x="1" y="24"/>
                    <a:pt x="0" y="40"/>
                    <a:pt x="6" y="55"/>
                  </a:cubicBezTo>
                  <a:cubicBezTo>
                    <a:pt x="8" y="64"/>
                    <a:pt x="12" y="72"/>
                    <a:pt x="17" y="79"/>
                  </a:cubicBezTo>
                  <a:cubicBezTo>
                    <a:pt x="20" y="83"/>
                    <a:pt x="23" y="86"/>
                    <a:pt x="26" y="88"/>
                  </a:cubicBezTo>
                  <a:cubicBezTo>
                    <a:pt x="33" y="94"/>
                    <a:pt x="41" y="94"/>
                    <a:pt x="49" y="89"/>
                  </a:cubicBezTo>
                  <a:cubicBezTo>
                    <a:pt x="53" y="87"/>
                    <a:pt x="57" y="83"/>
                    <a:pt x="61" y="79"/>
                  </a:cubicBezTo>
                  <a:cubicBezTo>
                    <a:pt x="68" y="71"/>
                    <a:pt x="74" y="62"/>
                    <a:pt x="77" y="52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0" name="Freeform 373"/>
            <p:cNvSpPr/>
            <p:nvPr/>
          </p:nvSpPr>
          <p:spPr bwMode="auto">
            <a:xfrm>
              <a:off x="1236258" y="5301060"/>
              <a:ext cx="142743" cy="158221"/>
            </a:xfrm>
            <a:custGeom>
              <a:avLst/>
              <a:gdLst>
                <a:gd name="T0" fmla="*/ 2 w 51"/>
                <a:gd name="T1" fmla="*/ 45 h 56"/>
                <a:gd name="T2" fmla="*/ 3 w 51"/>
                <a:gd name="T3" fmla="*/ 54 h 56"/>
                <a:gd name="T4" fmla="*/ 10 w 51"/>
                <a:gd name="T5" fmla="*/ 52 h 56"/>
                <a:gd name="T6" fmla="*/ 15 w 51"/>
                <a:gd name="T7" fmla="*/ 47 h 56"/>
                <a:gd name="T8" fmla="*/ 46 w 51"/>
                <a:gd name="T9" fmla="*/ 11 h 56"/>
                <a:gd name="T10" fmla="*/ 50 w 51"/>
                <a:gd name="T11" fmla="*/ 7 h 56"/>
                <a:gd name="T12" fmla="*/ 49 w 51"/>
                <a:gd name="T13" fmla="*/ 1 h 56"/>
                <a:gd name="T14" fmla="*/ 44 w 51"/>
                <a:gd name="T15" fmla="*/ 0 h 56"/>
                <a:gd name="T16" fmla="*/ 38 w 51"/>
                <a:gd name="T17" fmla="*/ 3 h 56"/>
                <a:gd name="T18" fmla="*/ 29 w 51"/>
                <a:gd name="T19" fmla="*/ 12 h 56"/>
                <a:gd name="T20" fmla="*/ 5 w 51"/>
                <a:gd name="T21" fmla="*/ 40 h 56"/>
                <a:gd name="T22" fmla="*/ 2 w 51"/>
                <a:gd name="T23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6">
                  <a:moveTo>
                    <a:pt x="2" y="45"/>
                  </a:moveTo>
                  <a:cubicBezTo>
                    <a:pt x="0" y="50"/>
                    <a:pt x="0" y="53"/>
                    <a:pt x="3" y="54"/>
                  </a:cubicBezTo>
                  <a:cubicBezTo>
                    <a:pt x="6" y="56"/>
                    <a:pt x="8" y="54"/>
                    <a:pt x="10" y="52"/>
                  </a:cubicBezTo>
                  <a:cubicBezTo>
                    <a:pt x="12" y="51"/>
                    <a:pt x="13" y="49"/>
                    <a:pt x="15" y="47"/>
                  </a:cubicBezTo>
                  <a:cubicBezTo>
                    <a:pt x="25" y="35"/>
                    <a:pt x="35" y="22"/>
                    <a:pt x="46" y="11"/>
                  </a:cubicBezTo>
                  <a:cubicBezTo>
                    <a:pt x="47" y="10"/>
                    <a:pt x="49" y="8"/>
                    <a:pt x="50" y="7"/>
                  </a:cubicBezTo>
                  <a:cubicBezTo>
                    <a:pt x="51" y="5"/>
                    <a:pt x="50" y="3"/>
                    <a:pt x="49" y="1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2" y="0"/>
                    <a:pt x="40" y="1"/>
                    <a:pt x="38" y="3"/>
                  </a:cubicBezTo>
                  <a:cubicBezTo>
                    <a:pt x="35" y="5"/>
                    <a:pt x="32" y="8"/>
                    <a:pt x="29" y="12"/>
                  </a:cubicBezTo>
                  <a:cubicBezTo>
                    <a:pt x="20" y="21"/>
                    <a:pt x="12" y="30"/>
                    <a:pt x="5" y="40"/>
                  </a:cubicBezTo>
                  <a:cubicBezTo>
                    <a:pt x="4" y="42"/>
                    <a:pt x="3" y="44"/>
                    <a:pt x="2" y="45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1" name="Freeform 374"/>
            <p:cNvSpPr/>
            <p:nvPr/>
          </p:nvSpPr>
          <p:spPr bwMode="auto">
            <a:xfrm>
              <a:off x="952492" y="5337176"/>
              <a:ext cx="165100" cy="127265"/>
            </a:xfrm>
            <a:custGeom>
              <a:avLst/>
              <a:gdLst>
                <a:gd name="T0" fmla="*/ 11 w 59"/>
                <a:gd name="T1" fmla="*/ 2 h 45"/>
                <a:gd name="T2" fmla="*/ 2 w 59"/>
                <a:gd name="T3" fmla="*/ 2 h 45"/>
                <a:gd name="T4" fmla="*/ 4 w 59"/>
                <a:gd name="T5" fmla="*/ 11 h 45"/>
                <a:gd name="T6" fmla="*/ 33 w 59"/>
                <a:gd name="T7" fmla="*/ 32 h 45"/>
                <a:gd name="T8" fmla="*/ 45 w 59"/>
                <a:gd name="T9" fmla="*/ 41 h 45"/>
                <a:gd name="T10" fmla="*/ 55 w 59"/>
                <a:gd name="T11" fmla="*/ 44 h 45"/>
                <a:gd name="T12" fmla="*/ 58 w 59"/>
                <a:gd name="T13" fmla="*/ 39 h 45"/>
                <a:gd name="T14" fmla="*/ 56 w 59"/>
                <a:gd name="T15" fmla="*/ 36 h 45"/>
                <a:gd name="T16" fmla="*/ 46 w 59"/>
                <a:gd name="T17" fmla="*/ 26 h 45"/>
                <a:gd name="T18" fmla="*/ 17 w 59"/>
                <a:gd name="T19" fmla="*/ 5 h 45"/>
                <a:gd name="T20" fmla="*/ 11 w 59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5">
                  <a:moveTo>
                    <a:pt x="11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5"/>
                    <a:pt x="1" y="8"/>
                    <a:pt x="4" y="11"/>
                  </a:cubicBezTo>
                  <a:cubicBezTo>
                    <a:pt x="14" y="18"/>
                    <a:pt x="24" y="25"/>
                    <a:pt x="33" y="32"/>
                  </a:cubicBezTo>
                  <a:cubicBezTo>
                    <a:pt x="37" y="35"/>
                    <a:pt x="41" y="38"/>
                    <a:pt x="45" y="41"/>
                  </a:cubicBezTo>
                  <a:cubicBezTo>
                    <a:pt x="48" y="43"/>
                    <a:pt x="51" y="45"/>
                    <a:pt x="55" y="44"/>
                  </a:cubicBezTo>
                  <a:cubicBezTo>
                    <a:pt x="57" y="44"/>
                    <a:pt x="59" y="42"/>
                    <a:pt x="58" y="39"/>
                  </a:cubicBezTo>
                  <a:cubicBezTo>
                    <a:pt x="57" y="38"/>
                    <a:pt x="57" y="37"/>
                    <a:pt x="56" y="36"/>
                  </a:cubicBezTo>
                  <a:cubicBezTo>
                    <a:pt x="53" y="32"/>
                    <a:pt x="50" y="29"/>
                    <a:pt x="46" y="26"/>
                  </a:cubicBezTo>
                  <a:cubicBezTo>
                    <a:pt x="37" y="19"/>
                    <a:pt x="27" y="12"/>
                    <a:pt x="17" y="5"/>
                  </a:cubicBezTo>
                  <a:cubicBezTo>
                    <a:pt x="15" y="4"/>
                    <a:pt x="12" y="2"/>
                    <a:pt x="11" y="2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2" name="Freeform 375"/>
            <p:cNvSpPr/>
            <p:nvPr/>
          </p:nvSpPr>
          <p:spPr bwMode="auto">
            <a:xfrm>
              <a:off x="911217" y="5084366"/>
              <a:ext cx="142743" cy="110067"/>
            </a:xfrm>
            <a:custGeom>
              <a:avLst/>
              <a:gdLst>
                <a:gd name="T0" fmla="*/ 43 w 51"/>
                <a:gd name="T1" fmla="*/ 39 h 39"/>
                <a:gd name="T2" fmla="*/ 47 w 51"/>
                <a:gd name="T3" fmla="*/ 39 h 39"/>
                <a:gd name="T4" fmla="*/ 50 w 51"/>
                <a:gd name="T5" fmla="*/ 34 h 39"/>
                <a:gd name="T6" fmla="*/ 47 w 51"/>
                <a:gd name="T7" fmla="*/ 28 h 39"/>
                <a:gd name="T8" fmla="*/ 12 w 51"/>
                <a:gd name="T9" fmla="*/ 2 h 39"/>
                <a:gd name="T10" fmla="*/ 4 w 51"/>
                <a:gd name="T11" fmla="*/ 1 h 39"/>
                <a:gd name="T12" fmla="*/ 2 w 51"/>
                <a:gd name="T13" fmla="*/ 7 h 39"/>
                <a:gd name="T14" fmla="*/ 6 w 51"/>
                <a:gd name="T15" fmla="*/ 11 h 39"/>
                <a:gd name="T16" fmla="*/ 39 w 51"/>
                <a:gd name="T17" fmla="*/ 37 h 39"/>
                <a:gd name="T18" fmla="*/ 43 w 51"/>
                <a:gd name="T1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39">
                  <a:moveTo>
                    <a:pt x="43" y="39"/>
                  </a:moveTo>
                  <a:cubicBezTo>
                    <a:pt x="44" y="39"/>
                    <a:pt x="45" y="39"/>
                    <a:pt x="47" y="39"/>
                  </a:cubicBezTo>
                  <a:cubicBezTo>
                    <a:pt x="49" y="39"/>
                    <a:pt x="51" y="37"/>
                    <a:pt x="50" y="34"/>
                  </a:cubicBezTo>
                  <a:cubicBezTo>
                    <a:pt x="50" y="32"/>
                    <a:pt x="49" y="30"/>
                    <a:pt x="47" y="28"/>
                  </a:cubicBezTo>
                  <a:cubicBezTo>
                    <a:pt x="37" y="18"/>
                    <a:pt x="25" y="9"/>
                    <a:pt x="12" y="2"/>
                  </a:cubicBezTo>
                  <a:cubicBezTo>
                    <a:pt x="10" y="0"/>
                    <a:pt x="7" y="0"/>
                    <a:pt x="4" y="1"/>
                  </a:cubicBezTo>
                  <a:cubicBezTo>
                    <a:pt x="1" y="2"/>
                    <a:pt x="0" y="5"/>
                    <a:pt x="2" y="7"/>
                  </a:cubicBezTo>
                  <a:cubicBezTo>
                    <a:pt x="2" y="9"/>
                    <a:pt x="4" y="10"/>
                    <a:pt x="6" y="11"/>
                  </a:cubicBezTo>
                  <a:cubicBezTo>
                    <a:pt x="17" y="19"/>
                    <a:pt x="28" y="28"/>
                    <a:pt x="39" y="37"/>
                  </a:cubicBezTo>
                  <a:cubicBezTo>
                    <a:pt x="40" y="37"/>
                    <a:pt x="41" y="38"/>
                    <a:pt x="43" y="39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3" name="Freeform 376"/>
            <p:cNvSpPr/>
            <p:nvPr/>
          </p:nvSpPr>
          <p:spPr bwMode="auto">
            <a:xfrm>
              <a:off x="1112433" y="4597666"/>
              <a:ext cx="127265" cy="127265"/>
            </a:xfrm>
            <a:custGeom>
              <a:avLst/>
              <a:gdLst>
                <a:gd name="T0" fmla="*/ 2 w 45"/>
                <a:gd name="T1" fmla="*/ 36 h 45"/>
                <a:gd name="T2" fmla="*/ 2 w 45"/>
                <a:gd name="T3" fmla="*/ 44 h 45"/>
                <a:gd name="T4" fmla="*/ 8 w 45"/>
                <a:gd name="T5" fmla="*/ 44 h 45"/>
                <a:gd name="T6" fmla="*/ 15 w 45"/>
                <a:gd name="T7" fmla="*/ 39 h 45"/>
                <a:gd name="T8" fmla="*/ 33 w 45"/>
                <a:gd name="T9" fmla="*/ 20 h 45"/>
                <a:gd name="T10" fmla="*/ 40 w 45"/>
                <a:gd name="T11" fmla="*/ 13 h 45"/>
                <a:gd name="T12" fmla="*/ 42 w 45"/>
                <a:gd name="T13" fmla="*/ 11 h 45"/>
                <a:gd name="T14" fmla="*/ 43 w 45"/>
                <a:gd name="T15" fmla="*/ 2 h 45"/>
                <a:gd name="T16" fmla="*/ 35 w 45"/>
                <a:gd name="T17" fmla="*/ 2 h 45"/>
                <a:gd name="T18" fmla="*/ 27 w 45"/>
                <a:gd name="T19" fmla="*/ 9 h 45"/>
                <a:gd name="T20" fmla="*/ 6 w 45"/>
                <a:gd name="T21" fmla="*/ 31 h 45"/>
                <a:gd name="T22" fmla="*/ 2 w 45"/>
                <a:gd name="T2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5">
                  <a:moveTo>
                    <a:pt x="2" y="36"/>
                  </a:moveTo>
                  <a:cubicBezTo>
                    <a:pt x="1" y="40"/>
                    <a:pt x="0" y="42"/>
                    <a:pt x="2" y="44"/>
                  </a:cubicBezTo>
                  <a:cubicBezTo>
                    <a:pt x="4" y="45"/>
                    <a:pt x="6" y="45"/>
                    <a:pt x="8" y="44"/>
                  </a:cubicBezTo>
                  <a:cubicBezTo>
                    <a:pt x="11" y="43"/>
                    <a:pt x="13" y="41"/>
                    <a:pt x="15" y="39"/>
                  </a:cubicBezTo>
                  <a:cubicBezTo>
                    <a:pt x="21" y="33"/>
                    <a:pt x="27" y="26"/>
                    <a:pt x="33" y="20"/>
                  </a:cubicBezTo>
                  <a:cubicBezTo>
                    <a:pt x="35" y="18"/>
                    <a:pt x="38" y="15"/>
                    <a:pt x="40" y="13"/>
                  </a:cubicBezTo>
                  <a:cubicBezTo>
                    <a:pt x="40" y="12"/>
                    <a:pt x="41" y="12"/>
                    <a:pt x="42" y="11"/>
                  </a:cubicBezTo>
                  <a:cubicBezTo>
                    <a:pt x="45" y="7"/>
                    <a:pt x="45" y="4"/>
                    <a:pt x="43" y="2"/>
                  </a:cubicBezTo>
                  <a:cubicBezTo>
                    <a:pt x="41" y="1"/>
                    <a:pt x="38" y="0"/>
                    <a:pt x="35" y="2"/>
                  </a:cubicBezTo>
                  <a:cubicBezTo>
                    <a:pt x="32" y="4"/>
                    <a:pt x="29" y="6"/>
                    <a:pt x="27" y="9"/>
                  </a:cubicBezTo>
                  <a:cubicBezTo>
                    <a:pt x="20" y="16"/>
                    <a:pt x="13" y="24"/>
                    <a:pt x="6" y="31"/>
                  </a:cubicBezTo>
                  <a:cubicBezTo>
                    <a:pt x="4" y="33"/>
                    <a:pt x="3" y="35"/>
                    <a:pt x="2" y="36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4" name="Freeform 377"/>
            <p:cNvSpPr/>
            <p:nvPr/>
          </p:nvSpPr>
          <p:spPr bwMode="auto">
            <a:xfrm>
              <a:off x="1174346" y="5074047"/>
              <a:ext cx="118666" cy="128985"/>
            </a:xfrm>
            <a:custGeom>
              <a:avLst/>
              <a:gdLst>
                <a:gd name="T0" fmla="*/ 2 w 42"/>
                <a:gd name="T1" fmla="*/ 36 h 46"/>
                <a:gd name="T2" fmla="*/ 2 w 42"/>
                <a:gd name="T3" fmla="*/ 45 h 46"/>
                <a:gd name="T4" fmla="*/ 9 w 42"/>
                <a:gd name="T5" fmla="*/ 43 h 46"/>
                <a:gd name="T6" fmla="*/ 14 w 42"/>
                <a:gd name="T7" fmla="*/ 38 h 46"/>
                <a:gd name="T8" fmla="*/ 38 w 42"/>
                <a:gd name="T9" fmla="*/ 12 h 46"/>
                <a:gd name="T10" fmla="*/ 41 w 42"/>
                <a:gd name="T11" fmla="*/ 7 h 46"/>
                <a:gd name="T12" fmla="*/ 41 w 42"/>
                <a:gd name="T13" fmla="*/ 2 h 46"/>
                <a:gd name="T14" fmla="*/ 36 w 42"/>
                <a:gd name="T15" fmla="*/ 0 h 46"/>
                <a:gd name="T16" fmla="*/ 31 w 42"/>
                <a:gd name="T17" fmla="*/ 3 h 46"/>
                <a:gd name="T18" fmla="*/ 3 w 42"/>
                <a:gd name="T19" fmla="*/ 33 h 46"/>
                <a:gd name="T20" fmla="*/ 2 w 42"/>
                <a:gd name="T21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6">
                  <a:moveTo>
                    <a:pt x="2" y="36"/>
                  </a:moveTo>
                  <a:cubicBezTo>
                    <a:pt x="0" y="41"/>
                    <a:pt x="0" y="44"/>
                    <a:pt x="2" y="45"/>
                  </a:cubicBezTo>
                  <a:cubicBezTo>
                    <a:pt x="5" y="46"/>
                    <a:pt x="7" y="45"/>
                    <a:pt x="9" y="43"/>
                  </a:cubicBezTo>
                  <a:cubicBezTo>
                    <a:pt x="11" y="42"/>
                    <a:pt x="13" y="40"/>
                    <a:pt x="14" y="38"/>
                  </a:cubicBezTo>
                  <a:cubicBezTo>
                    <a:pt x="22" y="29"/>
                    <a:pt x="29" y="20"/>
                    <a:pt x="38" y="12"/>
                  </a:cubicBezTo>
                  <a:cubicBezTo>
                    <a:pt x="39" y="11"/>
                    <a:pt x="40" y="9"/>
                    <a:pt x="41" y="7"/>
                  </a:cubicBezTo>
                  <a:cubicBezTo>
                    <a:pt x="42" y="6"/>
                    <a:pt x="42" y="4"/>
                    <a:pt x="41" y="2"/>
                  </a:cubicBezTo>
                  <a:cubicBezTo>
                    <a:pt x="40" y="0"/>
                    <a:pt x="38" y="0"/>
                    <a:pt x="36" y="0"/>
                  </a:cubicBezTo>
                  <a:cubicBezTo>
                    <a:pt x="34" y="1"/>
                    <a:pt x="33" y="2"/>
                    <a:pt x="31" y="3"/>
                  </a:cubicBezTo>
                  <a:cubicBezTo>
                    <a:pt x="21" y="12"/>
                    <a:pt x="12" y="22"/>
                    <a:pt x="3" y="33"/>
                  </a:cubicBezTo>
                  <a:cubicBezTo>
                    <a:pt x="2" y="34"/>
                    <a:pt x="2" y="36"/>
                    <a:pt x="2" y="36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5" name="Freeform 378"/>
            <p:cNvSpPr/>
            <p:nvPr/>
          </p:nvSpPr>
          <p:spPr bwMode="auto">
            <a:xfrm>
              <a:off x="938734" y="4573589"/>
              <a:ext cx="94589" cy="132425"/>
            </a:xfrm>
            <a:custGeom>
              <a:avLst/>
              <a:gdLst>
                <a:gd name="T0" fmla="*/ 28 w 34"/>
                <a:gd name="T1" fmla="*/ 46 h 47"/>
                <a:gd name="T2" fmla="*/ 34 w 34"/>
                <a:gd name="T3" fmla="*/ 42 h 47"/>
                <a:gd name="T4" fmla="*/ 31 w 34"/>
                <a:gd name="T5" fmla="*/ 33 h 47"/>
                <a:gd name="T6" fmla="*/ 11 w 34"/>
                <a:gd name="T7" fmla="*/ 5 h 47"/>
                <a:gd name="T8" fmla="*/ 5 w 34"/>
                <a:gd name="T9" fmla="*/ 1 h 47"/>
                <a:gd name="T10" fmla="*/ 0 w 34"/>
                <a:gd name="T11" fmla="*/ 4 h 47"/>
                <a:gd name="T12" fmla="*/ 2 w 34"/>
                <a:gd name="T13" fmla="*/ 11 h 47"/>
                <a:gd name="T14" fmla="*/ 10 w 34"/>
                <a:gd name="T15" fmla="*/ 23 h 47"/>
                <a:gd name="T16" fmla="*/ 21 w 34"/>
                <a:gd name="T17" fmla="*/ 39 h 47"/>
                <a:gd name="T18" fmla="*/ 28 w 34"/>
                <a:gd name="T1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7">
                  <a:moveTo>
                    <a:pt x="28" y="46"/>
                  </a:moveTo>
                  <a:cubicBezTo>
                    <a:pt x="31" y="47"/>
                    <a:pt x="34" y="45"/>
                    <a:pt x="34" y="42"/>
                  </a:cubicBezTo>
                  <a:cubicBezTo>
                    <a:pt x="34" y="39"/>
                    <a:pt x="33" y="36"/>
                    <a:pt x="31" y="33"/>
                  </a:cubicBezTo>
                  <a:cubicBezTo>
                    <a:pt x="25" y="23"/>
                    <a:pt x="19" y="14"/>
                    <a:pt x="11" y="5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1" y="9"/>
                    <a:pt x="2" y="11"/>
                  </a:cubicBezTo>
                  <a:cubicBezTo>
                    <a:pt x="5" y="15"/>
                    <a:pt x="7" y="19"/>
                    <a:pt x="10" y="23"/>
                  </a:cubicBezTo>
                  <a:cubicBezTo>
                    <a:pt x="14" y="28"/>
                    <a:pt x="17" y="33"/>
                    <a:pt x="21" y="39"/>
                  </a:cubicBezTo>
                  <a:cubicBezTo>
                    <a:pt x="23" y="42"/>
                    <a:pt x="26" y="44"/>
                    <a:pt x="28" y="46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6" name="Freeform 379"/>
            <p:cNvSpPr/>
            <p:nvPr/>
          </p:nvSpPr>
          <p:spPr bwMode="auto">
            <a:xfrm>
              <a:off x="1172626" y="4814359"/>
              <a:ext cx="98029" cy="127265"/>
            </a:xfrm>
            <a:custGeom>
              <a:avLst/>
              <a:gdLst>
                <a:gd name="T0" fmla="*/ 2 w 35"/>
                <a:gd name="T1" fmla="*/ 33 h 45"/>
                <a:gd name="T2" fmla="*/ 1 w 35"/>
                <a:gd name="T3" fmla="*/ 40 h 45"/>
                <a:gd name="T4" fmla="*/ 6 w 35"/>
                <a:gd name="T5" fmla="*/ 43 h 45"/>
                <a:gd name="T6" fmla="*/ 16 w 35"/>
                <a:gd name="T7" fmla="*/ 35 h 45"/>
                <a:gd name="T8" fmla="*/ 31 w 35"/>
                <a:gd name="T9" fmla="*/ 13 h 45"/>
                <a:gd name="T10" fmla="*/ 34 w 35"/>
                <a:gd name="T11" fmla="*/ 9 h 45"/>
                <a:gd name="T12" fmla="*/ 35 w 35"/>
                <a:gd name="T13" fmla="*/ 6 h 45"/>
                <a:gd name="T14" fmla="*/ 29 w 35"/>
                <a:gd name="T15" fmla="*/ 1 h 45"/>
                <a:gd name="T16" fmla="*/ 25 w 35"/>
                <a:gd name="T17" fmla="*/ 3 h 45"/>
                <a:gd name="T18" fmla="*/ 2 w 35"/>
                <a:gd name="T1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5">
                  <a:moveTo>
                    <a:pt x="2" y="33"/>
                  </a:moveTo>
                  <a:cubicBezTo>
                    <a:pt x="1" y="36"/>
                    <a:pt x="1" y="38"/>
                    <a:pt x="1" y="40"/>
                  </a:cubicBezTo>
                  <a:cubicBezTo>
                    <a:pt x="0" y="43"/>
                    <a:pt x="4" y="45"/>
                    <a:pt x="6" y="43"/>
                  </a:cubicBezTo>
                  <a:cubicBezTo>
                    <a:pt x="10" y="41"/>
                    <a:pt x="13" y="38"/>
                    <a:pt x="16" y="35"/>
                  </a:cubicBezTo>
                  <a:cubicBezTo>
                    <a:pt x="21" y="28"/>
                    <a:pt x="26" y="20"/>
                    <a:pt x="31" y="13"/>
                  </a:cubicBezTo>
                  <a:cubicBezTo>
                    <a:pt x="32" y="12"/>
                    <a:pt x="33" y="10"/>
                    <a:pt x="34" y="9"/>
                  </a:cubicBezTo>
                  <a:cubicBezTo>
                    <a:pt x="34" y="8"/>
                    <a:pt x="35" y="7"/>
                    <a:pt x="35" y="6"/>
                  </a:cubicBezTo>
                  <a:cubicBezTo>
                    <a:pt x="35" y="3"/>
                    <a:pt x="32" y="0"/>
                    <a:pt x="29" y="1"/>
                  </a:cubicBezTo>
                  <a:cubicBezTo>
                    <a:pt x="28" y="2"/>
                    <a:pt x="26" y="2"/>
                    <a:pt x="25" y="3"/>
                  </a:cubicBezTo>
                  <a:cubicBezTo>
                    <a:pt x="16" y="12"/>
                    <a:pt x="9" y="23"/>
                    <a:pt x="2" y="33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7" name="Freeform 380"/>
            <p:cNvSpPr/>
            <p:nvPr/>
          </p:nvSpPr>
          <p:spPr bwMode="auto">
            <a:xfrm>
              <a:off x="943894" y="4817799"/>
              <a:ext cx="106627" cy="101468"/>
            </a:xfrm>
            <a:custGeom>
              <a:avLst/>
              <a:gdLst>
                <a:gd name="T0" fmla="*/ 8 w 38"/>
                <a:gd name="T1" fmla="*/ 0 h 36"/>
                <a:gd name="T2" fmla="*/ 4 w 38"/>
                <a:gd name="T3" fmla="*/ 0 h 36"/>
                <a:gd name="T4" fmla="*/ 1 w 38"/>
                <a:gd name="T5" fmla="*/ 4 h 36"/>
                <a:gd name="T6" fmla="*/ 3 w 38"/>
                <a:gd name="T7" fmla="*/ 9 h 36"/>
                <a:gd name="T8" fmla="*/ 20 w 38"/>
                <a:gd name="T9" fmla="*/ 28 h 36"/>
                <a:gd name="T10" fmla="*/ 28 w 38"/>
                <a:gd name="T11" fmla="*/ 34 h 36"/>
                <a:gd name="T12" fmla="*/ 32 w 38"/>
                <a:gd name="T13" fmla="*/ 36 h 36"/>
                <a:gd name="T14" fmla="*/ 36 w 38"/>
                <a:gd name="T15" fmla="*/ 28 h 36"/>
                <a:gd name="T16" fmla="*/ 11 w 38"/>
                <a:gd name="T17" fmla="*/ 2 h 36"/>
                <a:gd name="T18" fmla="*/ 8 w 3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9" y="16"/>
                    <a:pt x="14" y="22"/>
                    <a:pt x="20" y="28"/>
                  </a:cubicBezTo>
                  <a:cubicBezTo>
                    <a:pt x="22" y="31"/>
                    <a:pt x="25" y="32"/>
                    <a:pt x="28" y="34"/>
                  </a:cubicBezTo>
                  <a:cubicBezTo>
                    <a:pt x="29" y="36"/>
                    <a:pt x="31" y="36"/>
                    <a:pt x="32" y="36"/>
                  </a:cubicBezTo>
                  <a:cubicBezTo>
                    <a:pt x="36" y="35"/>
                    <a:pt x="38" y="31"/>
                    <a:pt x="36" y="28"/>
                  </a:cubicBezTo>
                  <a:cubicBezTo>
                    <a:pt x="28" y="19"/>
                    <a:pt x="20" y="10"/>
                    <a:pt x="11" y="2"/>
                  </a:cubicBezTo>
                  <a:cubicBezTo>
                    <a:pt x="10" y="1"/>
                    <a:pt x="9" y="1"/>
                    <a:pt x="8" y="0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8" name="Freeform 381"/>
            <p:cNvSpPr/>
            <p:nvPr/>
          </p:nvSpPr>
          <p:spPr bwMode="auto">
            <a:xfrm>
              <a:off x="1121032" y="4406768"/>
              <a:ext cx="75671" cy="110067"/>
            </a:xfrm>
            <a:custGeom>
              <a:avLst/>
              <a:gdLst>
                <a:gd name="T0" fmla="*/ 2 w 27"/>
                <a:gd name="T1" fmla="*/ 26 h 39"/>
                <a:gd name="T2" fmla="*/ 0 w 27"/>
                <a:gd name="T3" fmla="*/ 36 h 39"/>
                <a:gd name="T4" fmla="*/ 6 w 27"/>
                <a:gd name="T5" fmla="*/ 38 h 39"/>
                <a:gd name="T6" fmla="*/ 11 w 27"/>
                <a:gd name="T7" fmla="*/ 33 h 39"/>
                <a:gd name="T8" fmla="*/ 25 w 27"/>
                <a:gd name="T9" fmla="*/ 11 h 39"/>
                <a:gd name="T10" fmla="*/ 26 w 27"/>
                <a:gd name="T11" fmla="*/ 5 h 39"/>
                <a:gd name="T12" fmla="*/ 25 w 27"/>
                <a:gd name="T13" fmla="*/ 1 h 39"/>
                <a:gd name="T14" fmla="*/ 20 w 27"/>
                <a:gd name="T15" fmla="*/ 1 h 39"/>
                <a:gd name="T16" fmla="*/ 17 w 27"/>
                <a:gd name="T17" fmla="*/ 3 h 39"/>
                <a:gd name="T18" fmla="*/ 2 w 2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9">
                  <a:moveTo>
                    <a:pt x="2" y="26"/>
                  </a:moveTo>
                  <a:cubicBezTo>
                    <a:pt x="1" y="30"/>
                    <a:pt x="0" y="33"/>
                    <a:pt x="0" y="36"/>
                  </a:cubicBezTo>
                  <a:cubicBezTo>
                    <a:pt x="1" y="38"/>
                    <a:pt x="4" y="39"/>
                    <a:pt x="6" y="38"/>
                  </a:cubicBezTo>
                  <a:cubicBezTo>
                    <a:pt x="8" y="37"/>
                    <a:pt x="9" y="35"/>
                    <a:pt x="11" y="33"/>
                  </a:cubicBezTo>
                  <a:cubicBezTo>
                    <a:pt x="16" y="26"/>
                    <a:pt x="21" y="19"/>
                    <a:pt x="25" y="11"/>
                  </a:cubicBezTo>
                  <a:cubicBezTo>
                    <a:pt x="25" y="9"/>
                    <a:pt x="26" y="7"/>
                    <a:pt x="26" y="5"/>
                  </a:cubicBezTo>
                  <a:cubicBezTo>
                    <a:pt x="27" y="4"/>
                    <a:pt x="26" y="2"/>
                    <a:pt x="25" y="1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1" y="11"/>
                    <a:pt x="6" y="19"/>
                    <a:pt x="2" y="26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9" name="Freeform 382"/>
            <p:cNvSpPr/>
            <p:nvPr/>
          </p:nvSpPr>
          <p:spPr bwMode="auto">
            <a:xfrm>
              <a:off x="1031603" y="4379252"/>
              <a:ext cx="36116" cy="70512"/>
            </a:xfrm>
            <a:custGeom>
              <a:avLst/>
              <a:gdLst>
                <a:gd name="T0" fmla="*/ 0 w 13"/>
                <a:gd name="T1" fmla="*/ 4 h 25"/>
                <a:gd name="T2" fmla="*/ 0 w 13"/>
                <a:gd name="T3" fmla="*/ 6 h 25"/>
                <a:gd name="T4" fmla="*/ 4 w 13"/>
                <a:gd name="T5" fmla="*/ 23 h 25"/>
                <a:gd name="T6" fmla="*/ 9 w 13"/>
                <a:gd name="T7" fmla="*/ 25 h 25"/>
                <a:gd name="T8" fmla="*/ 12 w 13"/>
                <a:gd name="T9" fmla="*/ 21 h 25"/>
                <a:gd name="T10" fmla="*/ 8 w 13"/>
                <a:gd name="T11" fmla="*/ 3 h 25"/>
                <a:gd name="T12" fmla="*/ 0 w 13"/>
                <a:gd name="T1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0" y="4"/>
                  </a:moveTo>
                  <a:cubicBezTo>
                    <a:pt x="0" y="5"/>
                    <a:pt x="0" y="5"/>
                    <a:pt x="0" y="6"/>
                  </a:cubicBezTo>
                  <a:cubicBezTo>
                    <a:pt x="0" y="12"/>
                    <a:pt x="1" y="18"/>
                    <a:pt x="4" y="23"/>
                  </a:cubicBezTo>
                  <a:cubicBezTo>
                    <a:pt x="6" y="24"/>
                    <a:pt x="7" y="25"/>
                    <a:pt x="9" y="25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3" y="14"/>
                    <a:pt x="12" y="8"/>
                    <a:pt x="8" y="3"/>
                  </a:cubicBezTo>
                  <a:cubicBezTo>
                    <a:pt x="7" y="0"/>
                    <a:pt x="2" y="0"/>
                    <a:pt x="0" y="4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0" name="Freeform 383"/>
            <p:cNvSpPr/>
            <p:nvPr/>
          </p:nvSpPr>
          <p:spPr bwMode="auto">
            <a:xfrm>
              <a:off x="1079757" y="4432566"/>
              <a:ext cx="187458" cy="1298443"/>
            </a:xfrm>
            <a:custGeom>
              <a:avLst/>
              <a:gdLst>
                <a:gd name="T0" fmla="*/ 10 w 67"/>
                <a:gd name="T1" fmla="*/ 2 h 462"/>
                <a:gd name="T2" fmla="*/ 5 w 67"/>
                <a:gd name="T3" fmla="*/ 118 h 462"/>
                <a:gd name="T4" fmla="*/ 10 w 67"/>
                <a:gd name="T5" fmla="*/ 176 h 462"/>
                <a:gd name="T6" fmla="*/ 15 w 67"/>
                <a:gd name="T7" fmla="*/ 233 h 462"/>
                <a:gd name="T8" fmla="*/ 24 w 67"/>
                <a:gd name="T9" fmla="*/ 291 h 462"/>
                <a:gd name="T10" fmla="*/ 36 w 67"/>
                <a:gd name="T11" fmla="*/ 347 h 462"/>
                <a:gd name="T12" fmla="*/ 66 w 67"/>
                <a:gd name="T13" fmla="*/ 459 h 462"/>
                <a:gd name="T14" fmla="*/ 65 w 67"/>
                <a:gd name="T15" fmla="*/ 462 h 462"/>
                <a:gd name="T16" fmla="*/ 63 w 67"/>
                <a:gd name="T17" fmla="*/ 460 h 462"/>
                <a:gd name="T18" fmla="*/ 33 w 67"/>
                <a:gd name="T19" fmla="*/ 348 h 462"/>
                <a:gd name="T20" fmla="*/ 20 w 67"/>
                <a:gd name="T21" fmla="*/ 291 h 462"/>
                <a:gd name="T22" fmla="*/ 11 w 67"/>
                <a:gd name="T23" fmla="*/ 234 h 462"/>
                <a:gd name="T24" fmla="*/ 6 w 67"/>
                <a:gd name="T25" fmla="*/ 176 h 462"/>
                <a:gd name="T26" fmla="*/ 1 w 67"/>
                <a:gd name="T27" fmla="*/ 118 h 462"/>
                <a:gd name="T28" fmla="*/ 7 w 67"/>
                <a:gd name="T29" fmla="*/ 2 h 462"/>
                <a:gd name="T30" fmla="*/ 9 w 67"/>
                <a:gd name="T31" fmla="*/ 1 h 462"/>
                <a:gd name="T32" fmla="*/ 10 w 67"/>
                <a:gd name="T33" fmla="*/ 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62">
                  <a:moveTo>
                    <a:pt x="10" y="2"/>
                  </a:moveTo>
                  <a:cubicBezTo>
                    <a:pt x="4" y="40"/>
                    <a:pt x="3" y="79"/>
                    <a:pt x="5" y="118"/>
                  </a:cubicBezTo>
                  <a:cubicBezTo>
                    <a:pt x="6" y="137"/>
                    <a:pt x="8" y="156"/>
                    <a:pt x="10" y="176"/>
                  </a:cubicBezTo>
                  <a:cubicBezTo>
                    <a:pt x="12" y="195"/>
                    <a:pt x="13" y="214"/>
                    <a:pt x="15" y="233"/>
                  </a:cubicBezTo>
                  <a:cubicBezTo>
                    <a:pt x="17" y="253"/>
                    <a:pt x="20" y="272"/>
                    <a:pt x="24" y="291"/>
                  </a:cubicBezTo>
                  <a:cubicBezTo>
                    <a:pt x="28" y="310"/>
                    <a:pt x="32" y="328"/>
                    <a:pt x="36" y="347"/>
                  </a:cubicBezTo>
                  <a:cubicBezTo>
                    <a:pt x="45" y="385"/>
                    <a:pt x="55" y="422"/>
                    <a:pt x="66" y="459"/>
                  </a:cubicBezTo>
                  <a:cubicBezTo>
                    <a:pt x="67" y="460"/>
                    <a:pt x="66" y="461"/>
                    <a:pt x="65" y="462"/>
                  </a:cubicBezTo>
                  <a:cubicBezTo>
                    <a:pt x="64" y="462"/>
                    <a:pt x="63" y="461"/>
                    <a:pt x="63" y="460"/>
                  </a:cubicBezTo>
                  <a:cubicBezTo>
                    <a:pt x="52" y="423"/>
                    <a:pt x="42" y="386"/>
                    <a:pt x="33" y="348"/>
                  </a:cubicBezTo>
                  <a:cubicBezTo>
                    <a:pt x="28" y="329"/>
                    <a:pt x="24" y="310"/>
                    <a:pt x="20" y="291"/>
                  </a:cubicBezTo>
                  <a:cubicBezTo>
                    <a:pt x="16" y="272"/>
                    <a:pt x="13" y="253"/>
                    <a:pt x="11" y="234"/>
                  </a:cubicBezTo>
                  <a:cubicBezTo>
                    <a:pt x="9" y="214"/>
                    <a:pt x="8" y="195"/>
                    <a:pt x="6" y="176"/>
                  </a:cubicBezTo>
                  <a:cubicBezTo>
                    <a:pt x="4" y="157"/>
                    <a:pt x="2" y="137"/>
                    <a:pt x="1" y="118"/>
                  </a:cubicBezTo>
                  <a:cubicBezTo>
                    <a:pt x="0" y="79"/>
                    <a:pt x="1" y="40"/>
                    <a:pt x="7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660" name="Group 659"/>
          <p:cNvGrpSpPr/>
          <p:nvPr/>
        </p:nvGrpSpPr>
        <p:grpSpPr>
          <a:xfrm>
            <a:off x="2869793" y="4794534"/>
            <a:ext cx="933242" cy="939914"/>
            <a:chOff x="3268191" y="4764485"/>
            <a:chExt cx="980282" cy="969962"/>
          </a:xfrm>
        </p:grpSpPr>
        <p:sp>
          <p:nvSpPr>
            <p:cNvPr id="481" name="Freeform 384"/>
            <p:cNvSpPr/>
            <p:nvPr/>
          </p:nvSpPr>
          <p:spPr bwMode="auto">
            <a:xfrm>
              <a:off x="3268191" y="4764485"/>
              <a:ext cx="909770" cy="969962"/>
            </a:xfrm>
            <a:custGeom>
              <a:avLst/>
              <a:gdLst>
                <a:gd name="T0" fmla="*/ 225 w 324"/>
                <a:gd name="T1" fmla="*/ 119 h 345"/>
                <a:gd name="T2" fmla="*/ 236 w 324"/>
                <a:gd name="T3" fmla="*/ 136 h 345"/>
                <a:gd name="T4" fmla="*/ 243 w 324"/>
                <a:gd name="T5" fmla="*/ 166 h 345"/>
                <a:gd name="T6" fmla="*/ 245 w 324"/>
                <a:gd name="T7" fmla="*/ 210 h 345"/>
                <a:gd name="T8" fmla="*/ 249 w 324"/>
                <a:gd name="T9" fmla="*/ 238 h 345"/>
                <a:gd name="T10" fmla="*/ 259 w 324"/>
                <a:gd name="T11" fmla="*/ 261 h 345"/>
                <a:gd name="T12" fmla="*/ 268 w 324"/>
                <a:gd name="T13" fmla="*/ 276 h 345"/>
                <a:gd name="T14" fmla="*/ 302 w 324"/>
                <a:gd name="T15" fmla="*/ 305 h 345"/>
                <a:gd name="T16" fmla="*/ 316 w 324"/>
                <a:gd name="T17" fmla="*/ 309 h 345"/>
                <a:gd name="T18" fmla="*/ 322 w 324"/>
                <a:gd name="T19" fmla="*/ 311 h 345"/>
                <a:gd name="T20" fmla="*/ 323 w 324"/>
                <a:gd name="T21" fmla="*/ 314 h 345"/>
                <a:gd name="T22" fmla="*/ 316 w 324"/>
                <a:gd name="T23" fmla="*/ 324 h 345"/>
                <a:gd name="T24" fmla="*/ 281 w 324"/>
                <a:gd name="T25" fmla="*/ 342 h 345"/>
                <a:gd name="T26" fmla="*/ 252 w 324"/>
                <a:gd name="T27" fmla="*/ 344 h 345"/>
                <a:gd name="T28" fmla="*/ 234 w 324"/>
                <a:gd name="T29" fmla="*/ 338 h 345"/>
                <a:gd name="T30" fmla="*/ 222 w 324"/>
                <a:gd name="T31" fmla="*/ 332 h 345"/>
                <a:gd name="T32" fmla="*/ 206 w 324"/>
                <a:gd name="T33" fmla="*/ 312 h 345"/>
                <a:gd name="T34" fmla="*/ 197 w 324"/>
                <a:gd name="T35" fmla="*/ 294 h 345"/>
                <a:gd name="T36" fmla="*/ 175 w 324"/>
                <a:gd name="T37" fmla="*/ 269 h 345"/>
                <a:gd name="T38" fmla="*/ 160 w 324"/>
                <a:gd name="T39" fmla="*/ 262 h 345"/>
                <a:gd name="T40" fmla="*/ 141 w 324"/>
                <a:gd name="T41" fmla="*/ 256 h 345"/>
                <a:gd name="T42" fmla="*/ 112 w 324"/>
                <a:gd name="T43" fmla="*/ 241 h 345"/>
                <a:gd name="T44" fmla="*/ 102 w 324"/>
                <a:gd name="T45" fmla="*/ 231 h 345"/>
                <a:gd name="T46" fmla="*/ 89 w 324"/>
                <a:gd name="T47" fmla="*/ 211 h 345"/>
                <a:gd name="T48" fmla="*/ 83 w 324"/>
                <a:gd name="T49" fmla="*/ 193 h 345"/>
                <a:gd name="T50" fmla="*/ 80 w 324"/>
                <a:gd name="T51" fmla="*/ 158 h 345"/>
                <a:gd name="T52" fmla="*/ 78 w 324"/>
                <a:gd name="T53" fmla="*/ 129 h 345"/>
                <a:gd name="T54" fmla="*/ 68 w 324"/>
                <a:gd name="T55" fmla="*/ 89 h 345"/>
                <a:gd name="T56" fmla="*/ 51 w 324"/>
                <a:gd name="T57" fmla="*/ 63 h 345"/>
                <a:gd name="T58" fmla="*/ 19 w 324"/>
                <a:gd name="T59" fmla="*/ 39 h 345"/>
                <a:gd name="T60" fmla="*/ 9 w 324"/>
                <a:gd name="T61" fmla="*/ 36 h 345"/>
                <a:gd name="T62" fmla="*/ 3 w 324"/>
                <a:gd name="T63" fmla="*/ 35 h 345"/>
                <a:gd name="T64" fmla="*/ 1 w 324"/>
                <a:gd name="T65" fmla="*/ 30 h 345"/>
                <a:gd name="T66" fmla="*/ 9 w 324"/>
                <a:gd name="T67" fmla="*/ 20 h 345"/>
                <a:gd name="T68" fmla="*/ 36 w 324"/>
                <a:gd name="T69" fmla="*/ 6 h 345"/>
                <a:gd name="T70" fmla="*/ 71 w 324"/>
                <a:gd name="T71" fmla="*/ 1 h 345"/>
                <a:gd name="T72" fmla="*/ 80 w 324"/>
                <a:gd name="T73" fmla="*/ 3 h 345"/>
                <a:gd name="T74" fmla="*/ 104 w 324"/>
                <a:gd name="T75" fmla="*/ 15 h 345"/>
                <a:gd name="T76" fmla="*/ 119 w 324"/>
                <a:gd name="T77" fmla="*/ 34 h 345"/>
                <a:gd name="T78" fmla="*/ 128 w 324"/>
                <a:gd name="T79" fmla="*/ 52 h 345"/>
                <a:gd name="T80" fmla="*/ 159 w 324"/>
                <a:gd name="T81" fmla="*/ 81 h 345"/>
                <a:gd name="T82" fmla="*/ 180 w 324"/>
                <a:gd name="T83" fmla="*/ 88 h 345"/>
                <a:gd name="T84" fmla="*/ 212 w 324"/>
                <a:gd name="T85" fmla="*/ 104 h 345"/>
                <a:gd name="T86" fmla="*/ 225 w 324"/>
                <a:gd name="T87" fmla="*/ 11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4" h="345">
                  <a:moveTo>
                    <a:pt x="225" y="119"/>
                  </a:moveTo>
                  <a:cubicBezTo>
                    <a:pt x="229" y="124"/>
                    <a:pt x="233" y="130"/>
                    <a:pt x="236" y="136"/>
                  </a:cubicBezTo>
                  <a:cubicBezTo>
                    <a:pt x="240" y="145"/>
                    <a:pt x="241" y="155"/>
                    <a:pt x="243" y="166"/>
                  </a:cubicBezTo>
                  <a:cubicBezTo>
                    <a:pt x="244" y="180"/>
                    <a:pt x="244" y="195"/>
                    <a:pt x="245" y="210"/>
                  </a:cubicBezTo>
                  <a:cubicBezTo>
                    <a:pt x="246" y="219"/>
                    <a:pt x="247" y="229"/>
                    <a:pt x="249" y="238"/>
                  </a:cubicBezTo>
                  <a:cubicBezTo>
                    <a:pt x="251" y="246"/>
                    <a:pt x="255" y="253"/>
                    <a:pt x="259" y="261"/>
                  </a:cubicBezTo>
                  <a:cubicBezTo>
                    <a:pt x="261" y="266"/>
                    <a:pt x="265" y="271"/>
                    <a:pt x="268" y="276"/>
                  </a:cubicBezTo>
                  <a:cubicBezTo>
                    <a:pt x="277" y="288"/>
                    <a:pt x="288" y="298"/>
                    <a:pt x="302" y="305"/>
                  </a:cubicBezTo>
                  <a:cubicBezTo>
                    <a:pt x="306" y="307"/>
                    <a:pt x="311" y="309"/>
                    <a:pt x="316" y="309"/>
                  </a:cubicBezTo>
                  <a:cubicBezTo>
                    <a:pt x="318" y="310"/>
                    <a:pt x="320" y="310"/>
                    <a:pt x="322" y="311"/>
                  </a:cubicBezTo>
                  <a:cubicBezTo>
                    <a:pt x="323" y="311"/>
                    <a:pt x="324" y="313"/>
                    <a:pt x="323" y="314"/>
                  </a:cubicBezTo>
                  <a:cubicBezTo>
                    <a:pt x="322" y="318"/>
                    <a:pt x="319" y="321"/>
                    <a:pt x="316" y="324"/>
                  </a:cubicBezTo>
                  <a:cubicBezTo>
                    <a:pt x="306" y="332"/>
                    <a:pt x="294" y="338"/>
                    <a:pt x="281" y="342"/>
                  </a:cubicBezTo>
                  <a:cubicBezTo>
                    <a:pt x="272" y="344"/>
                    <a:pt x="262" y="345"/>
                    <a:pt x="252" y="344"/>
                  </a:cubicBezTo>
                  <a:cubicBezTo>
                    <a:pt x="246" y="343"/>
                    <a:pt x="240" y="341"/>
                    <a:pt x="234" y="338"/>
                  </a:cubicBezTo>
                  <a:cubicBezTo>
                    <a:pt x="230" y="336"/>
                    <a:pt x="226" y="335"/>
                    <a:pt x="222" y="332"/>
                  </a:cubicBezTo>
                  <a:cubicBezTo>
                    <a:pt x="215" y="327"/>
                    <a:pt x="209" y="320"/>
                    <a:pt x="206" y="312"/>
                  </a:cubicBezTo>
                  <a:cubicBezTo>
                    <a:pt x="203" y="306"/>
                    <a:pt x="200" y="300"/>
                    <a:pt x="197" y="294"/>
                  </a:cubicBezTo>
                  <a:cubicBezTo>
                    <a:pt x="192" y="284"/>
                    <a:pt x="185" y="275"/>
                    <a:pt x="175" y="269"/>
                  </a:cubicBezTo>
                  <a:cubicBezTo>
                    <a:pt x="170" y="266"/>
                    <a:pt x="165" y="264"/>
                    <a:pt x="160" y="262"/>
                  </a:cubicBezTo>
                  <a:cubicBezTo>
                    <a:pt x="153" y="260"/>
                    <a:pt x="147" y="258"/>
                    <a:pt x="141" y="256"/>
                  </a:cubicBezTo>
                  <a:cubicBezTo>
                    <a:pt x="130" y="253"/>
                    <a:pt x="121" y="248"/>
                    <a:pt x="112" y="241"/>
                  </a:cubicBezTo>
                  <a:cubicBezTo>
                    <a:pt x="108" y="238"/>
                    <a:pt x="105" y="235"/>
                    <a:pt x="102" y="231"/>
                  </a:cubicBezTo>
                  <a:cubicBezTo>
                    <a:pt x="97" y="225"/>
                    <a:pt x="93" y="218"/>
                    <a:pt x="89" y="211"/>
                  </a:cubicBezTo>
                  <a:cubicBezTo>
                    <a:pt x="86" y="205"/>
                    <a:pt x="85" y="199"/>
                    <a:pt x="83" y="193"/>
                  </a:cubicBezTo>
                  <a:cubicBezTo>
                    <a:pt x="81" y="181"/>
                    <a:pt x="80" y="170"/>
                    <a:pt x="80" y="158"/>
                  </a:cubicBezTo>
                  <a:cubicBezTo>
                    <a:pt x="80" y="149"/>
                    <a:pt x="79" y="139"/>
                    <a:pt x="78" y="129"/>
                  </a:cubicBezTo>
                  <a:cubicBezTo>
                    <a:pt x="78" y="115"/>
                    <a:pt x="74" y="101"/>
                    <a:pt x="68" y="89"/>
                  </a:cubicBezTo>
                  <a:cubicBezTo>
                    <a:pt x="63" y="79"/>
                    <a:pt x="57" y="71"/>
                    <a:pt x="51" y="63"/>
                  </a:cubicBezTo>
                  <a:cubicBezTo>
                    <a:pt x="42" y="53"/>
                    <a:pt x="31" y="45"/>
                    <a:pt x="19" y="39"/>
                  </a:cubicBezTo>
                  <a:cubicBezTo>
                    <a:pt x="16" y="37"/>
                    <a:pt x="13" y="36"/>
                    <a:pt x="9" y="36"/>
                  </a:cubicBezTo>
                  <a:cubicBezTo>
                    <a:pt x="7" y="36"/>
                    <a:pt x="5" y="35"/>
                    <a:pt x="3" y="35"/>
                  </a:cubicBezTo>
                  <a:cubicBezTo>
                    <a:pt x="1" y="34"/>
                    <a:pt x="0" y="32"/>
                    <a:pt x="1" y="30"/>
                  </a:cubicBezTo>
                  <a:cubicBezTo>
                    <a:pt x="3" y="26"/>
                    <a:pt x="6" y="23"/>
                    <a:pt x="9" y="20"/>
                  </a:cubicBezTo>
                  <a:cubicBezTo>
                    <a:pt x="17" y="14"/>
                    <a:pt x="26" y="9"/>
                    <a:pt x="36" y="6"/>
                  </a:cubicBezTo>
                  <a:cubicBezTo>
                    <a:pt x="47" y="2"/>
                    <a:pt x="59" y="0"/>
                    <a:pt x="71" y="1"/>
                  </a:cubicBezTo>
                  <a:cubicBezTo>
                    <a:pt x="74" y="2"/>
                    <a:pt x="77" y="2"/>
                    <a:pt x="80" y="3"/>
                  </a:cubicBezTo>
                  <a:cubicBezTo>
                    <a:pt x="89" y="6"/>
                    <a:pt x="97" y="9"/>
                    <a:pt x="104" y="15"/>
                  </a:cubicBezTo>
                  <a:cubicBezTo>
                    <a:pt x="111" y="20"/>
                    <a:pt x="116" y="26"/>
                    <a:pt x="119" y="34"/>
                  </a:cubicBezTo>
                  <a:cubicBezTo>
                    <a:pt x="122" y="40"/>
                    <a:pt x="125" y="46"/>
                    <a:pt x="128" y="52"/>
                  </a:cubicBezTo>
                  <a:cubicBezTo>
                    <a:pt x="134" y="66"/>
                    <a:pt x="144" y="76"/>
                    <a:pt x="159" y="81"/>
                  </a:cubicBezTo>
                  <a:cubicBezTo>
                    <a:pt x="166" y="84"/>
                    <a:pt x="173" y="86"/>
                    <a:pt x="180" y="88"/>
                  </a:cubicBezTo>
                  <a:cubicBezTo>
                    <a:pt x="192" y="91"/>
                    <a:pt x="202" y="97"/>
                    <a:pt x="212" y="104"/>
                  </a:cubicBezTo>
                  <a:cubicBezTo>
                    <a:pt x="217" y="108"/>
                    <a:pt x="222" y="113"/>
                    <a:pt x="225" y="11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482" name="Freeform 385"/>
            <p:cNvSpPr/>
            <p:nvPr/>
          </p:nvSpPr>
          <p:spPr bwMode="auto">
            <a:xfrm>
              <a:off x="3508962" y="5051690"/>
              <a:ext cx="374915" cy="373195"/>
            </a:xfrm>
            <a:custGeom>
              <a:avLst/>
              <a:gdLst>
                <a:gd name="T0" fmla="*/ 70 w 133"/>
                <a:gd name="T1" fmla="*/ 117 h 133"/>
                <a:gd name="T2" fmla="*/ 107 w 133"/>
                <a:gd name="T3" fmla="*/ 130 h 133"/>
                <a:gd name="T4" fmla="*/ 118 w 133"/>
                <a:gd name="T5" fmla="*/ 124 h 133"/>
                <a:gd name="T6" fmla="*/ 133 w 133"/>
                <a:gd name="T7" fmla="*/ 8 h 133"/>
                <a:gd name="T8" fmla="*/ 126 w 133"/>
                <a:gd name="T9" fmla="*/ 2 h 133"/>
                <a:gd name="T10" fmla="*/ 124 w 133"/>
                <a:gd name="T11" fmla="*/ 0 h 133"/>
                <a:gd name="T12" fmla="*/ 123 w 133"/>
                <a:gd name="T13" fmla="*/ 4 h 133"/>
                <a:gd name="T14" fmla="*/ 108 w 133"/>
                <a:gd name="T15" fmla="*/ 118 h 133"/>
                <a:gd name="T16" fmla="*/ 84 w 133"/>
                <a:gd name="T17" fmla="*/ 109 h 133"/>
                <a:gd name="T18" fmla="*/ 4 w 133"/>
                <a:gd name="T19" fmla="*/ 99 h 133"/>
                <a:gd name="T20" fmla="*/ 0 w 133"/>
                <a:gd name="T21" fmla="*/ 100 h 133"/>
                <a:gd name="T22" fmla="*/ 3 w 133"/>
                <a:gd name="T23" fmla="*/ 109 h 133"/>
                <a:gd name="T24" fmla="*/ 4 w 133"/>
                <a:gd name="T25" fmla="*/ 110 h 133"/>
                <a:gd name="T26" fmla="*/ 70 w 133"/>
                <a:gd name="T27" fmla="*/ 1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33">
                  <a:moveTo>
                    <a:pt x="70" y="117"/>
                  </a:moveTo>
                  <a:cubicBezTo>
                    <a:pt x="80" y="119"/>
                    <a:pt x="89" y="120"/>
                    <a:pt x="107" y="130"/>
                  </a:cubicBezTo>
                  <a:cubicBezTo>
                    <a:pt x="114" y="133"/>
                    <a:pt x="118" y="132"/>
                    <a:pt x="118" y="124"/>
                  </a:cubicBezTo>
                  <a:cubicBezTo>
                    <a:pt x="118" y="71"/>
                    <a:pt x="117" y="56"/>
                    <a:pt x="133" y="8"/>
                  </a:cubicBezTo>
                  <a:cubicBezTo>
                    <a:pt x="131" y="6"/>
                    <a:pt x="129" y="4"/>
                    <a:pt x="126" y="2"/>
                  </a:cubicBezTo>
                  <a:cubicBezTo>
                    <a:pt x="125" y="1"/>
                    <a:pt x="125" y="1"/>
                    <a:pt x="124" y="0"/>
                  </a:cubicBezTo>
                  <a:cubicBezTo>
                    <a:pt x="124" y="2"/>
                    <a:pt x="123" y="3"/>
                    <a:pt x="123" y="4"/>
                  </a:cubicBezTo>
                  <a:cubicBezTo>
                    <a:pt x="102" y="63"/>
                    <a:pt x="108" y="103"/>
                    <a:pt x="108" y="118"/>
                  </a:cubicBezTo>
                  <a:cubicBezTo>
                    <a:pt x="105" y="117"/>
                    <a:pt x="95" y="111"/>
                    <a:pt x="84" y="109"/>
                  </a:cubicBezTo>
                  <a:cubicBezTo>
                    <a:pt x="46" y="101"/>
                    <a:pt x="44" y="97"/>
                    <a:pt x="4" y="99"/>
                  </a:cubicBezTo>
                  <a:cubicBezTo>
                    <a:pt x="2" y="100"/>
                    <a:pt x="1" y="100"/>
                    <a:pt x="0" y="100"/>
                  </a:cubicBezTo>
                  <a:cubicBezTo>
                    <a:pt x="1" y="103"/>
                    <a:pt x="2" y="106"/>
                    <a:pt x="3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16" y="109"/>
                    <a:pt x="24" y="106"/>
                    <a:pt x="7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" name="Freeform 386"/>
            <p:cNvSpPr/>
            <p:nvPr/>
          </p:nvSpPr>
          <p:spPr bwMode="auto">
            <a:xfrm>
              <a:off x="3491764" y="4994937"/>
              <a:ext cx="252810" cy="280327"/>
            </a:xfrm>
            <a:custGeom>
              <a:avLst/>
              <a:gdLst>
                <a:gd name="T0" fmla="*/ 47 w 90"/>
                <a:gd name="T1" fmla="*/ 90 h 100"/>
                <a:gd name="T2" fmla="*/ 71 w 90"/>
                <a:gd name="T3" fmla="*/ 98 h 100"/>
                <a:gd name="T4" fmla="*/ 74 w 90"/>
                <a:gd name="T5" fmla="*/ 89 h 100"/>
                <a:gd name="T6" fmla="*/ 90 w 90"/>
                <a:gd name="T7" fmla="*/ 3 h 100"/>
                <a:gd name="T8" fmla="*/ 80 w 90"/>
                <a:gd name="T9" fmla="*/ 0 h 100"/>
                <a:gd name="T10" fmla="*/ 65 w 90"/>
                <a:gd name="T11" fmla="*/ 49 h 100"/>
                <a:gd name="T12" fmla="*/ 63 w 90"/>
                <a:gd name="T13" fmla="*/ 85 h 100"/>
                <a:gd name="T14" fmla="*/ 0 w 90"/>
                <a:gd name="T15" fmla="*/ 69 h 100"/>
                <a:gd name="T16" fmla="*/ 0 w 90"/>
                <a:gd name="T17" fmla="*/ 69 h 100"/>
                <a:gd name="T18" fmla="*/ 0 w 90"/>
                <a:gd name="T19" fmla="*/ 76 h 100"/>
                <a:gd name="T20" fmla="*/ 0 w 90"/>
                <a:gd name="T21" fmla="*/ 79 h 100"/>
                <a:gd name="T22" fmla="*/ 1 w 90"/>
                <a:gd name="T23" fmla="*/ 79 h 100"/>
                <a:gd name="T24" fmla="*/ 47 w 90"/>
                <a:gd name="T25" fmla="*/ 9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00">
                  <a:moveTo>
                    <a:pt x="47" y="90"/>
                  </a:moveTo>
                  <a:cubicBezTo>
                    <a:pt x="64" y="98"/>
                    <a:pt x="68" y="100"/>
                    <a:pt x="71" y="98"/>
                  </a:cubicBezTo>
                  <a:cubicBezTo>
                    <a:pt x="75" y="96"/>
                    <a:pt x="74" y="90"/>
                    <a:pt x="74" y="89"/>
                  </a:cubicBezTo>
                  <a:cubicBezTo>
                    <a:pt x="71" y="45"/>
                    <a:pt x="87" y="14"/>
                    <a:pt x="90" y="3"/>
                  </a:cubicBezTo>
                  <a:cubicBezTo>
                    <a:pt x="87" y="2"/>
                    <a:pt x="84" y="1"/>
                    <a:pt x="80" y="0"/>
                  </a:cubicBezTo>
                  <a:cubicBezTo>
                    <a:pt x="77" y="7"/>
                    <a:pt x="69" y="30"/>
                    <a:pt x="65" y="49"/>
                  </a:cubicBezTo>
                  <a:cubicBezTo>
                    <a:pt x="65" y="51"/>
                    <a:pt x="63" y="73"/>
                    <a:pt x="63" y="85"/>
                  </a:cubicBezTo>
                  <a:cubicBezTo>
                    <a:pt x="53" y="81"/>
                    <a:pt x="31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2"/>
                    <a:pt x="0" y="74"/>
                    <a:pt x="0" y="76"/>
                  </a:cubicBezTo>
                  <a:cubicBezTo>
                    <a:pt x="0" y="77"/>
                    <a:pt x="0" y="78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3" y="80"/>
                    <a:pt x="24" y="79"/>
                    <a:pt x="47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" name="Freeform 387"/>
            <p:cNvSpPr/>
            <p:nvPr/>
          </p:nvSpPr>
          <p:spPr bwMode="auto">
            <a:xfrm>
              <a:off x="3729096" y="5301060"/>
              <a:ext cx="227012" cy="252810"/>
            </a:xfrm>
            <a:custGeom>
              <a:avLst/>
              <a:gdLst>
                <a:gd name="T0" fmla="*/ 40 w 81"/>
                <a:gd name="T1" fmla="*/ 80 h 90"/>
                <a:gd name="T2" fmla="*/ 68 w 81"/>
                <a:gd name="T3" fmla="*/ 80 h 90"/>
                <a:gd name="T4" fmla="*/ 68 w 81"/>
                <a:gd name="T5" fmla="*/ 71 h 90"/>
                <a:gd name="T6" fmla="*/ 81 w 81"/>
                <a:gd name="T7" fmla="*/ 22 h 90"/>
                <a:gd name="T8" fmla="*/ 81 w 81"/>
                <a:gd name="T9" fmla="*/ 19 h 90"/>
                <a:gd name="T10" fmla="*/ 80 w 81"/>
                <a:gd name="T11" fmla="*/ 0 h 90"/>
                <a:gd name="T12" fmla="*/ 74 w 81"/>
                <a:gd name="T13" fmla="*/ 12 h 90"/>
                <a:gd name="T14" fmla="*/ 58 w 81"/>
                <a:gd name="T15" fmla="*/ 71 h 90"/>
                <a:gd name="T16" fmla="*/ 57 w 81"/>
                <a:gd name="T17" fmla="*/ 72 h 90"/>
                <a:gd name="T18" fmla="*/ 56 w 81"/>
                <a:gd name="T19" fmla="*/ 72 h 90"/>
                <a:gd name="T20" fmla="*/ 0 w 81"/>
                <a:gd name="T21" fmla="*/ 72 h 90"/>
                <a:gd name="T22" fmla="*/ 11 w 81"/>
                <a:gd name="T23" fmla="*/ 78 h 90"/>
                <a:gd name="T24" fmla="*/ 15 w 81"/>
                <a:gd name="T25" fmla="*/ 81 h 90"/>
                <a:gd name="T26" fmla="*/ 40 w 81"/>
                <a:gd name="T27" fmla="*/ 8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0">
                  <a:moveTo>
                    <a:pt x="40" y="80"/>
                  </a:moveTo>
                  <a:cubicBezTo>
                    <a:pt x="53" y="81"/>
                    <a:pt x="66" y="90"/>
                    <a:pt x="68" y="80"/>
                  </a:cubicBezTo>
                  <a:cubicBezTo>
                    <a:pt x="68" y="79"/>
                    <a:pt x="68" y="73"/>
                    <a:pt x="68" y="71"/>
                  </a:cubicBezTo>
                  <a:cubicBezTo>
                    <a:pt x="71" y="52"/>
                    <a:pt x="76" y="35"/>
                    <a:pt x="81" y="22"/>
                  </a:cubicBezTo>
                  <a:cubicBezTo>
                    <a:pt x="81" y="21"/>
                    <a:pt x="81" y="20"/>
                    <a:pt x="81" y="19"/>
                  </a:cubicBezTo>
                  <a:cubicBezTo>
                    <a:pt x="81" y="13"/>
                    <a:pt x="81" y="6"/>
                    <a:pt x="80" y="0"/>
                  </a:cubicBezTo>
                  <a:cubicBezTo>
                    <a:pt x="79" y="2"/>
                    <a:pt x="77" y="5"/>
                    <a:pt x="74" y="12"/>
                  </a:cubicBezTo>
                  <a:cubicBezTo>
                    <a:pt x="65" y="32"/>
                    <a:pt x="60" y="51"/>
                    <a:pt x="58" y="71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2"/>
                    <a:pt x="56" y="72"/>
                  </a:cubicBezTo>
                  <a:cubicBezTo>
                    <a:pt x="43" y="68"/>
                    <a:pt x="14" y="68"/>
                    <a:pt x="0" y="72"/>
                  </a:cubicBezTo>
                  <a:cubicBezTo>
                    <a:pt x="4" y="74"/>
                    <a:pt x="8" y="76"/>
                    <a:pt x="11" y="78"/>
                  </a:cubicBezTo>
                  <a:cubicBezTo>
                    <a:pt x="13" y="79"/>
                    <a:pt x="14" y="80"/>
                    <a:pt x="15" y="81"/>
                  </a:cubicBezTo>
                  <a:cubicBezTo>
                    <a:pt x="20" y="80"/>
                    <a:pt x="27" y="79"/>
                    <a:pt x="40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" name="Freeform 388"/>
            <p:cNvSpPr/>
            <p:nvPr/>
          </p:nvSpPr>
          <p:spPr bwMode="auto">
            <a:xfrm>
              <a:off x="3478006" y="4914107"/>
              <a:ext cx="168540" cy="213254"/>
            </a:xfrm>
            <a:custGeom>
              <a:avLst/>
              <a:gdLst>
                <a:gd name="T0" fmla="*/ 2 w 60"/>
                <a:gd name="T1" fmla="*/ 65 h 76"/>
                <a:gd name="T2" fmla="*/ 3 w 60"/>
                <a:gd name="T3" fmla="*/ 65 h 76"/>
                <a:gd name="T4" fmla="*/ 32 w 60"/>
                <a:gd name="T5" fmla="*/ 72 h 76"/>
                <a:gd name="T6" fmla="*/ 41 w 60"/>
                <a:gd name="T7" fmla="*/ 75 h 76"/>
                <a:gd name="T8" fmla="*/ 45 w 60"/>
                <a:gd name="T9" fmla="*/ 69 h 76"/>
                <a:gd name="T10" fmla="*/ 48 w 60"/>
                <a:gd name="T11" fmla="*/ 47 h 76"/>
                <a:gd name="T12" fmla="*/ 59 w 60"/>
                <a:gd name="T13" fmla="*/ 11 h 76"/>
                <a:gd name="T14" fmla="*/ 60 w 60"/>
                <a:gd name="T15" fmla="*/ 10 h 76"/>
                <a:gd name="T16" fmla="*/ 53 w 60"/>
                <a:gd name="T17" fmla="*/ 0 h 76"/>
                <a:gd name="T18" fmla="*/ 49 w 60"/>
                <a:gd name="T19" fmla="*/ 8 h 76"/>
                <a:gd name="T20" fmla="*/ 37 w 60"/>
                <a:gd name="T21" fmla="*/ 49 h 76"/>
                <a:gd name="T22" fmla="*/ 35 w 60"/>
                <a:gd name="T23" fmla="*/ 62 h 76"/>
                <a:gd name="T24" fmla="*/ 2 w 60"/>
                <a:gd name="T25" fmla="*/ 54 h 76"/>
                <a:gd name="T26" fmla="*/ 0 w 60"/>
                <a:gd name="T27" fmla="*/ 54 h 76"/>
                <a:gd name="T28" fmla="*/ 2 w 60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76">
                  <a:moveTo>
                    <a:pt x="2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11" y="64"/>
                    <a:pt x="23" y="67"/>
                    <a:pt x="32" y="72"/>
                  </a:cubicBezTo>
                  <a:cubicBezTo>
                    <a:pt x="35" y="74"/>
                    <a:pt x="38" y="76"/>
                    <a:pt x="41" y="75"/>
                  </a:cubicBezTo>
                  <a:cubicBezTo>
                    <a:pt x="44" y="75"/>
                    <a:pt x="45" y="72"/>
                    <a:pt x="45" y="69"/>
                  </a:cubicBezTo>
                  <a:cubicBezTo>
                    <a:pt x="45" y="62"/>
                    <a:pt x="47" y="54"/>
                    <a:pt x="48" y="47"/>
                  </a:cubicBezTo>
                  <a:cubicBezTo>
                    <a:pt x="50" y="33"/>
                    <a:pt x="54" y="24"/>
                    <a:pt x="59" y="11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7" y="7"/>
                    <a:pt x="55" y="4"/>
                    <a:pt x="53" y="0"/>
                  </a:cubicBezTo>
                  <a:cubicBezTo>
                    <a:pt x="52" y="2"/>
                    <a:pt x="50" y="5"/>
                    <a:pt x="49" y="8"/>
                  </a:cubicBezTo>
                  <a:cubicBezTo>
                    <a:pt x="46" y="16"/>
                    <a:pt x="41" y="26"/>
                    <a:pt x="37" y="49"/>
                  </a:cubicBezTo>
                  <a:cubicBezTo>
                    <a:pt x="36" y="51"/>
                    <a:pt x="36" y="60"/>
                    <a:pt x="35" y="62"/>
                  </a:cubicBezTo>
                  <a:cubicBezTo>
                    <a:pt x="33" y="61"/>
                    <a:pt x="20" y="54"/>
                    <a:pt x="2" y="54"/>
                  </a:cubicBezTo>
                  <a:cubicBezTo>
                    <a:pt x="1" y="54"/>
                    <a:pt x="1" y="54"/>
                    <a:pt x="0" y="54"/>
                  </a:cubicBezTo>
                  <a:cubicBezTo>
                    <a:pt x="1" y="58"/>
                    <a:pt x="2" y="61"/>
                    <a:pt x="2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6" name="Freeform 389"/>
            <p:cNvSpPr/>
            <p:nvPr/>
          </p:nvSpPr>
          <p:spPr bwMode="auto">
            <a:xfrm>
              <a:off x="3388577" y="4781683"/>
              <a:ext cx="165100" cy="170260"/>
            </a:xfrm>
            <a:custGeom>
              <a:avLst/>
              <a:gdLst>
                <a:gd name="T0" fmla="*/ 54 w 59"/>
                <a:gd name="T1" fmla="*/ 7 h 61"/>
                <a:gd name="T2" fmla="*/ 55 w 59"/>
                <a:gd name="T3" fmla="*/ 4 h 61"/>
                <a:gd name="T4" fmla="*/ 45 w 59"/>
                <a:gd name="T5" fmla="*/ 0 h 61"/>
                <a:gd name="T6" fmla="*/ 41 w 59"/>
                <a:gd name="T7" fmla="*/ 46 h 61"/>
                <a:gd name="T8" fmla="*/ 5 w 59"/>
                <a:gd name="T9" fmla="*/ 47 h 61"/>
                <a:gd name="T10" fmla="*/ 0 w 59"/>
                <a:gd name="T11" fmla="*/ 49 h 61"/>
                <a:gd name="T12" fmla="*/ 7 w 59"/>
                <a:gd name="T13" fmla="*/ 56 h 61"/>
                <a:gd name="T14" fmla="*/ 39 w 59"/>
                <a:gd name="T15" fmla="*/ 57 h 61"/>
                <a:gd name="T16" fmla="*/ 54 w 59"/>
                <a:gd name="T17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1">
                  <a:moveTo>
                    <a:pt x="54" y="7"/>
                  </a:moveTo>
                  <a:cubicBezTo>
                    <a:pt x="54" y="6"/>
                    <a:pt x="55" y="5"/>
                    <a:pt x="55" y="4"/>
                  </a:cubicBezTo>
                  <a:cubicBezTo>
                    <a:pt x="52" y="3"/>
                    <a:pt x="48" y="1"/>
                    <a:pt x="45" y="0"/>
                  </a:cubicBezTo>
                  <a:cubicBezTo>
                    <a:pt x="41" y="22"/>
                    <a:pt x="40" y="41"/>
                    <a:pt x="41" y="46"/>
                  </a:cubicBezTo>
                  <a:cubicBezTo>
                    <a:pt x="40" y="47"/>
                    <a:pt x="24" y="43"/>
                    <a:pt x="5" y="47"/>
                  </a:cubicBezTo>
                  <a:cubicBezTo>
                    <a:pt x="2" y="47"/>
                    <a:pt x="1" y="47"/>
                    <a:pt x="0" y="49"/>
                  </a:cubicBezTo>
                  <a:cubicBezTo>
                    <a:pt x="2" y="51"/>
                    <a:pt x="5" y="54"/>
                    <a:pt x="7" y="56"/>
                  </a:cubicBezTo>
                  <a:cubicBezTo>
                    <a:pt x="13" y="57"/>
                    <a:pt x="21" y="54"/>
                    <a:pt x="39" y="57"/>
                  </a:cubicBezTo>
                  <a:cubicBezTo>
                    <a:pt x="59" y="61"/>
                    <a:pt x="47" y="51"/>
                    <a:pt x="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" name="Freeform 390"/>
            <p:cNvSpPr/>
            <p:nvPr/>
          </p:nvSpPr>
          <p:spPr bwMode="auto">
            <a:xfrm>
              <a:off x="3859800" y="5526353"/>
              <a:ext cx="170260" cy="163381"/>
            </a:xfrm>
            <a:custGeom>
              <a:avLst/>
              <a:gdLst>
                <a:gd name="T0" fmla="*/ 7 w 60"/>
                <a:gd name="T1" fmla="*/ 58 h 58"/>
                <a:gd name="T2" fmla="*/ 38 w 60"/>
                <a:gd name="T3" fmla="*/ 50 h 58"/>
                <a:gd name="T4" fmla="*/ 53 w 60"/>
                <a:gd name="T5" fmla="*/ 39 h 58"/>
                <a:gd name="T6" fmla="*/ 60 w 60"/>
                <a:gd name="T7" fmla="*/ 10 h 58"/>
                <a:gd name="T8" fmla="*/ 60 w 60"/>
                <a:gd name="T9" fmla="*/ 9 h 58"/>
                <a:gd name="T10" fmla="*/ 57 w 60"/>
                <a:gd name="T11" fmla="*/ 5 h 58"/>
                <a:gd name="T12" fmla="*/ 54 w 60"/>
                <a:gd name="T13" fmla="*/ 0 h 58"/>
                <a:gd name="T14" fmla="*/ 52 w 60"/>
                <a:gd name="T15" fmla="*/ 1 h 58"/>
                <a:gd name="T16" fmla="*/ 42 w 60"/>
                <a:gd name="T17" fmla="*/ 39 h 58"/>
                <a:gd name="T18" fmla="*/ 40 w 60"/>
                <a:gd name="T19" fmla="*/ 39 h 58"/>
                <a:gd name="T20" fmla="*/ 0 w 60"/>
                <a:gd name="T21" fmla="*/ 50 h 58"/>
                <a:gd name="T22" fmla="*/ 7 w 60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57">
                  <a:moveTo>
                    <a:pt x="7" y="58"/>
                  </a:moveTo>
                  <a:cubicBezTo>
                    <a:pt x="11" y="56"/>
                    <a:pt x="16" y="52"/>
                    <a:pt x="38" y="50"/>
                  </a:cubicBezTo>
                  <a:cubicBezTo>
                    <a:pt x="48" y="49"/>
                    <a:pt x="51" y="50"/>
                    <a:pt x="53" y="39"/>
                  </a:cubicBezTo>
                  <a:cubicBezTo>
                    <a:pt x="54" y="27"/>
                    <a:pt x="57" y="18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59" y="8"/>
                    <a:pt x="58" y="6"/>
                    <a:pt x="57" y="5"/>
                  </a:cubicBezTo>
                  <a:cubicBezTo>
                    <a:pt x="56" y="3"/>
                    <a:pt x="55" y="2"/>
                    <a:pt x="54" y="0"/>
                  </a:cubicBezTo>
                  <a:cubicBezTo>
                    <a:pt x="53" y="0"/>
                    <a:pt x="53" y="1"/>
                    <a:pt x="52" y="1"/>
                  </a:cubicBezTo>
                  <a:cubicBezTo>
                    <a:pt x="45" y="17"/>
                    <a:pt x="42" y="38"/>
                    <a:pt x="42" y="39"/>
                  </a:cubicBezTo>
                  <a:cubicBezTo>
                    <a:pt x="42" y="39"/>
                    <a:pt x="41" y="39"/>
                    <a:pt x="40" y="39"/>
                  </a:cubicBezTo>
                  <a:cubicBezTo>
                    <a:pt x="8" y="42"/>
                    <a:pt x="1" y="50"/>
                    <a:pt x="0" y="50"/>
                  </a:cubicBezTo>
                  <a:cubicBezTo>
                    <a:pt x="2" y="53"/>
                    <a:pt x="4" y="56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" name="Freeform 391"/>
            <p:cNvSpPr/>
            <p:nvPr/>
          </p:nvSpPr>
          <p:spPr bwMode="auto">
            <a:xfrm>
              <a:off x="3330104" y="4826397"/>
              <a:ext cx="918369" cy="863335"/>
            </a:xfrm>
            <a:custGeom>
              <a:avLst/>
              <a:gdLst>
                <a:gd name="T0" fmla="*/ 2 w 327"/>
                <a:gd name="T1" fmla="*/ 0 h 307"/>
                <a:gd name="T2" fmla="*/ 57 w 327"/>
                <a:gd name="T3" fmla="*/ 24 h 307"/>
                <a:gd name="T4" fmla="*/ 77 w 327"/>
                <a:gd name="T5" fmla="*/ 47 h 307"/>
                <a:gd name="T6" fmla="*/ 83 w 327"/>
                <a:gd name="T7" fmla="*/ 61 h 307"/>
                <a:gd name="T8" fmla="*/ 86 w 327"/>
                <a:gd name="T9" fmla="*/ 75 h 307"/>
                <a:gd name="T10" fmla="*/ 90 w 327"/>
                <a:gd name="T11" fmla="*/ 90 h 307"/>
                <a:gd name="T12" fmla="*/ 96 w 327"/>
                <a:gd name="T13" fmla="*/ 103 h 307"/>
                <a:gd name="T14" fmla="*/ 112 w 327"/>
                <a:gd name="T15" fmla="*/ 129 h 307"/>
                <a:gd name="T16" fmla="*/ 150 w 327"/>
                <a:gd name="T17" fmla="*/ 173 h 307"/>
                <a:gd name="T18" fmla="*/ 171 w 327"/>
                <a:gd name="T19" fmla="*/ 195 h 307"/>
                <a:gd name="T20" fmla="*/ 188 w 327"/>
                <a:gd name="T21" fmla="*/ 220 h 307"/>
                <a:gd name="T22" fmla="*/ 204 w 327"/>
                <a:gd name="T23" fmla="*/ 245 h 307"/>
                <a:gd name="T24" fmla="*/ 222 w 327"/>
                <a:gd name="T25" fmla="*/ 269 h 307"/>
                <a:gd name="T26" fmla="*/ 242 w 327"/>
                <a:gd name="T27" fmla="*/ 290 h 307"/>
                <a:gd name="T28" fmla="*/ 268 w 327"/>
                <a:gd name="T29" fmla="*/ 302 h 307"/>
                <a:gd name="T30" fmla="*/ 297 w 327"/>
                <a:gd name="T31" fmla="*/ 300 h 307"/>
                <a:gd name="T32" fmla="*/ 324 w 327"/>
                <a:gd name="T33" fmla="*/ 289 h 307"/>
                <a:gd name="T34" fmla="*/ 326 w 327"/>
                <a:gd name="T35" fmla="*/ 289 h 307"/>
                <a:gd name="T36" fmla="*/ 326 w 327"/>
                <a:gd name="T37" fmla="*/ 292 h 307"/>
                <a:gd name="T38" fmla="*/ 298 w 327"/>
                <a:gd name="T39" fmla="*/ 304 h 307"/>
                <a:gd name="T40" fmla="*/ 267 w 327"/>
                <a:gd name="T41" fmla="*/ 306 h 307"/>
                <a:gd name="T42" fmla="*/ 239 w 327"/>
                <a:gd name="T43" fmla="*/ 293 h 307"/>
                <a:gd name="T44" fmla="*/ 219 w 327"/>
                <a:gd name="T45" fmla="*/ 271 h 307"/>
                <a:gd name="T46" fmla="*/ 201 w 327"/>
                <a:gd name="T47" fmla="*/ 247 h 307"/>
                <a:gd name="T48" fmla="*/ 184 w 327"/>
                <a:gd name="T49" fmla="*/ 222 h 307"/>
                <a:gd name="T50" fmla="*/ 168 w 327"/>
                <a:gd name="T51" fmla="*/ 198 h 307"/>
                <a:gd name="T52" fmla="*/ 147 w 327"/>
                <a:gd name="T53" fmla="*/ 176 h 307"/>
                <a:gd name="T54" fmla="*/ 136 w 327"/>
                <a:gd name="T55" fmla="*/ 166 h 307"/>
                <a:gd name="T56" fmla="*/ 126 w 327"/>
                <a:gd name="T57" fmla="*/ 155 h 307"/>
                <a:gd name="T58" fmla="*/ 108 w 327"/>
                <a:gd name="T59" fmla="*/ 131 h 307"/>
                <a:gd name="T60" fmla="*/ 93 w 327"/>
                <a:gd name="T61" fmla="*/ 105 h 307"/>
                <a:gd name="T62" fmla="*/ 87 w 327"/>
                <a:gd name="T63" fmla="*/ 91 h 307"/>
                <a:gd name="T64" fmla="*/ 83 w 327"/>
                <a:gd name="T65" fmla="*/ 76 h 307"/>
                <a:gd name="T66" fmla="*/ 80 w 327"/>
                <a:gd name="T67" fmla="*/ 62 h 307"/>
                <a:gd name="T68" fmla="*/ 74 w 327"/>
                <a:gd name="T69" fmla="*/ 48 h 307"/>
                <a:gd name="T70" fmla="*/ 55 w 327"/>
                <a:gd name="T71" fmla="*/ 27 h 307"/>
                <a:gd name="T72" fmla="*/ 1 w 327"/>
                <a:gd name="T73" fmla="*/ 3 h 307"/>
                <a:gd name="T74" fmla="*/ 0 w 327"/>
                <a:gd name="T75" fmla="*/ 1 h 307"/>
                <a:gd name="T76" fmla="*/ 2 w 327"/>
                <a:gd name="T7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7" h="307">
                  <a:moveTo>
                    <a:pt x="2" y="0"/>
                  </a:moveTo>
                  <a:cubicBezTo>
                    <a:pt x="21" y="5"/>
                    <a:pt x="40" y="12"/>
                    <a:pt x="57" y="24"/>
                  </a:cubicBezTo>
                  <a:cubicBezTo>
                    <a:pt x="65" y="30"/>
                    <a:pt x="72" y="38"/>
                    <a:pt x="77" y="47"/>
                  </a:cubicBezTo>
                  <a:cubicBezTo>
                    <a:pt x="80" y="51"/>
                    <a:pt x="82" y="56"/>
                    <a:pt x="83" y="61"/>
                  </a:cubicBezTo>
                  <a:cubicBezTo>
                    <a:pt x="85" y="66"/>
                    <a:pt x="85" y="71"/>
                    <a:pt x="86" y="75"/>
                  </a:cubicBezTo>
                  <a:cubicBezTo>
                    <a:pt x="87" y="80"/>
                    <a:pt x="89" y="85"/>
                    <a:pt x="90" y="90"/>
                  </a:cubicBezTo>
                  <a:cubicBezTo>
                    <a:pt x="92" y="94"/>
                    <a:pt x="94" y="99"/>
                    <a:pt x="96" y="103"/>
                  </a:cubicBezTo>
                  <a:cubicBezTo>
                    <a:pt x="101" y="112"/>
                    <a:pt x="106" y="120"/>
                    <a:pt x="112" y="129"/>
                  </a:cubicBezTo>
                  <a:cubicBezTo>
                    <a:pt x="123" y="145"/>
                    <a:pt x="135" y="161"/>
                    <a:pt x="150" y="173"/>
                  </a:cubicBezTo>
                  <a:cubicBezTo>
                    <a:pt x="158" y="180"/>
                    <a:pt x="164" y="187"/>
                    <a:pt x="171" y="195"/>
                  </a:cubicBezTo>
                  <a:cubicBezTo>
                    <a:pt x="177" y="203"/>
                    <a:pt x="182" y="212"/>
                    <a:pt x="188" y="220"/>
                  </a:cubicBezTo>
                  <a:cubicBezTo>
                    <a:pt x="193" y="229"/>
                    <a:pt x="198" y="237"/>
                    <a:pt x="204" y="245"/>
                  </a:cubicBezTo>
                  <a:cubicBezTo>
                    <a:pt x="210" y="253"/>
                    <a:pt x="216" y="261"/>
                    <a:pt x="222" y="269"/>
                  </a:cubicBezTo>
                  <a:cubicBezTo>
                    <a:pt x="228" y="277"/>
                    <a:pt x="234" y="284"/>
                    <a:pt x="242" y="290"/>
                  </a:cubicBezTo>
                  <a:cubicBezTo>
                    <a:pt x="249" y="296"/>
                    <a:pt x="258" y="301"/>
                    <a:pt x="268" y="302"/>
                  </a:cubicBezTo>
                  <a:cubicBezTo>
                    <a:pt x="277" y="303"/>
                    <a:pt x="287" y="302"/>
                    <a:pt x="297" y="300"/>
                  </a:cubicBezTo>
                  <a:cubicBezTo>
                    <a:pt x="306" y="297"/>
                    <a:pt x="315" y="293"/>
                    <a:pt x="324" y="289"/>
                  </a:cubicBezTo>
                  <a:cubicBezTo>
                    <a:pt x="325" y="288"/>
                    <a:pt x="326" y="288"/>
                    <a:pt x="326" y="289"/>
                  </a:cubicBezTo>
                  <a:cubicBezTo>
                    <a:pt x="327" y="290"/>
                    <a:pt x="326" y="291"/>
                    <a:pt x="326" y="292"/>
                  </a:cubicBezTo>
                  <a:cubicBezTo>
                    <a:pt x="317" y="297"/>
                    <a:pt x="307" y="301"/>
                    <a:pt x="298" y="304"/>
                  </a:cubicBezTo>
                  <a:cubicBezTo>
                    <a:pt x="288" y="306"/>
                    <a:pt x="277" y="307"/>
                    <a:pt x="267" y="306"/>
                  </a:cubicBezTo>
                  <a:cubicBezTo>
                    <a:pt x="257" y="304"/>
                    <a:pt x="247" y="300"/>
                    <a:pt x="239" y="293"/>
                  </a:cubicBezTo>
                  <a:cubicBezTo>
                    <a:pt x="231" y="287"/>
                    <a:pt x="225" y="279"/>
                    <a:pt x="219" y="271"/>
                  </a:cubicBezTo>
                  <a:cubicBezTo>
                    <a:pt x="212" y="263"/>
                    <a:pt x="207" y="255"/>
                    <a:pt x="201" y="247"/>
                  </a:cubicBezTo>
                  <a:cubicBezTo>
                    <a:pt x="195" y="239"/>
                    <a:pt x="189" y="231"/>
                    <a:pt x="184" y="222"/>
                  </a:cubicBezTo>
                  <a:cubicBezTo>
                    <a:pt x="179" y="214"/>
                    <a:pt x="174" y="205"/>
                    <a:pt x="168" y="198"/>
                  </a:cubicBezTo>
                  <a:cubicBezTo>
                    <a:pt x="162" y="190"/>
                    <a:pt x="155" y="183"/>
                    <a:pt x="147" y="176"/>
                  </a:cubicBezTo>
                  <a:cubicBezTo>
                    <a:pt x="144" y="173"/>
                    <a:pt x="140" y="170"/>
                    <a:pt x="136" y="166"/>
                  </a:cubicBezTo>
                  <a:cubicBezTo>
                    <a:pt x="133" y="162"/>
                    <a:pt x="129" y="159"/>
                    <a:pt x="126" y="155"/>
                  </a:cubicBezTo>
                  <a:cubicBezTo>
                    <a:pt x="120" y="147"/>
                    <a:pt x="114" y="139"/>
                    <a:pt x="108" y="131"/>
                  </a:cubicBezTo>
                  <a:cubicBezTo>
                    <a:pt x="103" y="122"/>
                    <a:pt x="98" y="113"/>
                    <a:pt x="93" y="105"/>
                  </a:cubicBezTo>
                  <a:cubicBezTo>
                    <a:pt x="91" y="100"/>
                    <a:pt x="89" y="96"/>
                    <a:pt x="87" y="91"/>
                  </a:cubicBezTo>
                  <a:cubicBezTo>
                    <a:pt x="85" y="86"/>
                    <a:pt x="84" y="81"/>
                    <a:pt x="83" y="76"/>
                  </a:cubicBezTo>
                  <a:cubicBezTo>
                    <a:pt x="82" y="71"/>
                    <a:pt x="81" y="66"/>
                    <a:pt x="80" y="62"/>
                  </a:cubicBezTo>
                  <a:cubicBezTo>
                    <a:pt x="79" y="57"/>
                    <a:pt x="77" y="53"/>
                    <a:pt x="74" y="48"/>
                  </a:cubicBezTo>
                  <a:cubicBezTo>
                    <a:pt x="69" y="40"/>
                    <a:pt x="62" y="33"/>
                    <a:pt x="55" y="27"/>
                  </a:cubicBezTo>
                  <a:cubicBezTo>
                    <a:pt x="39" y="15"/>
                    <a:pt x="20" y="8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89" name="Freeform 392"/>
          <p:cNvSpPr/>
          <p:nvPr/>
        </p:nvSpPr>
        <p:spPr bwMode="auto">
          <a:xfrm>
            <a:off x="439802" y="5693889"/>
            <a:ext cx="5658391" cy="45719"/>
          </a:xfrm>
          <a:custGeom>
            <a:avLst/>
            <a:gdLst>
              <a:gd name="T0" fmla="*/ 2 w 2753"/>
              <a:gd name="T1" fmla="*/ 6 h 6"/>
              <a:gd name="T2" fmla="*/ 2750 w 2753"/>
              <a:gd name="T3" fmla="*/ 6 h 6"/>
              <a:gd name="T4" fmla="*/ 2753 w 2753"/>
              <a:gd name="T5" fmla="*/ 3 h 6"/>
              <a:gd name="T6" fmla="*/ 2750 w 2753"/>
              <a:gd name="T7" fmla="*/ 0 h 6"/>
              <a:gd name="T8" fmla="*/ 2 w 2753"/>
              <a:gd name="T9" fmla="*/ 0 h 6"/>
              <a:gd name="T10" fmla="*/ 0 w 2753"/>
              <a:gd name="T11" fmla="*/ 3 h 6"/>
              <a:gd name="T12" fmla="*/ 2 w 275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3" h="6">
                <a:moveTo>
                  <a:pt x="2" y="6"/>
                </a:moveTo>
                <a:cubicBezTo>
                  <a:pt x="2750" y="6"/>
                  <a:pt x="2750" y="6"/>
                  <a:pt x="2750" y="6"/>
                </a:cubicBezTo>
                <a:cubicBezTo>
                  <a:pt x="2752" y="6"/>
                  <a:pt x="2753" y="5"/>
                  <a:pt x="2753" y="3"/>
                </a:cubicBezTo>
                <a:cubicBezTo>
                  <a:pt x="2753" y="2"/>
                  <a:pt x="2752" y="0"/>
                  <a:pt x="275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6"/>
                  <a:pt x="2" y="6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8" name="Group 667"/>
          <p:cNvGrpSpPr/>
          <p:nvPr/>
        </p:nvGrpSpPr>
        <p:grpSpPr>
          <a:xfrm>
            <a:off x="3523314" y="1916622"/>
            <a:ext cx="2374036" cy="3822985"/>
            <a:chOff x="3921712" y="1794405"/>
            <a:chExt cx="2493698" cy="3945202"/>
          </a:xfrm>
        </p:grpSpPr>
        <p:sp>
          <p:nvSpPr>
            <p:cNvPr id="490" name="Freeform 393"/>
            <p:cNvSpPr/>
            <p:nvPr/>
          </p:nvSpPr>
          <p:spPr bwMode="auto">
            <a:xfrm>
              <a:off x="5423091" y="2300024"/>
              <a:ext cx="529696" cy="507339"/>
            </a:xfrm>
            <a:custGeom>
              <a:avLst/>
              <a:gdLst>
                <a:gd name="T0" fmla="*/ 183 w 188"/>
                <a:gd name="T1" fmla="*/ 119 h 180"/>
                <a:gd name="T2" fmla="*/ 175 w 188"/>
                <a:gd name="T3" fmla="*/ 131 h 180"/>
                <a:gd name="T4" fmla="*/ 89 w 188"/>
                <a:gd name="T5" fmla="*/ 175 h 180"/>
                <a:gd name="T6" fmla="*/ 30 w 188"/>
                <a:gd name="T7" fmla="*/ 173 h 180"/>
                <a:gd name="T8" fmla="*/ 4 w 188"/>
                <a:gd name="T9" fmla="*/ 140 h 180"/>
                <a:gd name="T10" fmla="*/ 24 w 188"/>
                <a:gd name="T11" fmla="*/ 96 h 180"/>
                <a:gd name="T12" fmla="*/ 35 w 188"/>
                <a:gd name="T13" fmla="*/ 78 h 180"/>
                <a:gd name="T14" fmla="*/ 36 w 188"/>
                <a:gd name="T15" fmla="*/ 45 h 180"/>
                <a:gd name="T16" fmla="*/ 36 w 188"/>
                <a:gd name="T17" fmla="*/ 40 h 180"/>
                <a:gd name="T18" fmla="*/ 126 w 188"/>
                <a:gd name="T19" fmla="*/ 49 h 180"/>
                <a:gd name="T20" fmla="*/ 156 w 188"/>
                <a:gd name="T21" fmla="*/ 95 h 180"/>
                <a:gd name="T22" fmla="*/ 183 w 188"/>
                <a:gd name="T23" fmla="*/ 1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180">
                  <a:moveTo>
                    <a:pt x="183" y="119"/>
                  </a:moveTo>
                  <a:cubicBezTo>
                    <a:pt x="181" y="123"/>
                    <a:pt x="178" y="128"/>
                    <a:pt x="175" y="131"/>
                  </a:cubicBezTo>
                  <a:cubicBezTo>
                    <a:pt x="154" y="152"/>
                    <a:pt x="117" y="168"/>
                    <a:pt x="89" y="175"/>
                  </a:cubicBezTo>
                  <a:cubicBezTo>
                    <a:pt x="79" y="178"/>
                    <a:pt x="49" y="180"/>
                    <a:pt x="30" y="173"/>
                  </a:cubicBezTo>
                  <a:cubicBezTo>
                    <a:pt x="15" y="167"/>
                    <a:pt x="7" y="155"/>
                    <a:pt x="4" y="140"/>
                  </a:cubicBezTo>
                  <a:cubicBezTo>
                    <a:pt x="0" y="118"/>
                    <a:pt x="15" y="105"/>
                    <a:pt x="24" y="96"/>
                  </a:cubicBezTo>
                  <a:cubicBezTo>
                    <a:pt x="30" y="90"/>
                    <a:pt x="33" y="84"/>
                    <a:pt x="35" y="78"/>
                  </a:cubicBezTo>
                  <a:cubicBezTo>
                    <a:pt x="38" y="68"/>
                    <a:pt x="37" y="58"/>
                    <a:pt x="36" y="45"/>
                  </a:cubicBezTo>
                  <a:cubicBezTo>
                    <a:pt x="36" y="44"/>
                    <a:pt x="36" y="42"/>
                    <a:pt x="36" y="40"/>
                  </a:cubicBezTo>
                  <a:cubicBezTo>
                    <a:pt x="37" y="4"/>
                    <a:pt x="97" y="0"/>
                    <a:pt x="126" y="49"/>
                  </a:cubicBezTo>
                  <a:cubicBezTo>
                    <a:pt x="137" y="68"/>
                    <a:pt x="135" y="83"/>
                    <a:pt x="156" y="95"/>
                  </a:cubicBezTo>
                  <a:cubicBezTo>
                    <a:pt x="168" y="101"/>
                    <a:pt x="188" y="107"/>
                    <a:pt x="183" y="119"/>
                  </a:cubicBezTo>
                  <a:close/>
                </a:path>
              </a:pathLst>
            </a:custGeom>
            <a:solidFill>
              <a:srgbClr val="F8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1" name="Freeform 394"/>
            <p:cNvSpPr/>
            <p:nvPr/>
          </p:nvSpPr>
          <p:spPr bwMode="auto">
            <a:xfrm>
              <a:off x="5522839" y="2413530"/>
              <a:ext cx="156502" cy="110067"/>
            </a:xfrm>
            <a:custGeom>
              <a:avLst/>
              <a:gdLst>
                <a:gd name="T0" fmla="*/ 56 w 56"/>
                <a:gd name="T1" fmla="*/ 4 h 39"/>
                <a:gd name="T2" fmla="*/ 24 w 56"/>
                <a:gd name="T3" fmla="*/ 38 h 39"/>
                <a:gd name="T4" fmla="*/ 2 w 56"/>
                <a:gd name="T5" fmla="*/ 38 h 39"/>
                <a:gd name="T6" fmla="*/ 0 w 56"/>
                <a:gd name="T7" fmla="*/ 38 h 39"/>
                <a:gd name="T8" fmla="*/ 1 w 56"/>
                <a:gd name="T9" fmla="*/ 5 h 39"/>
                <a:gd name="T10" fmla="*/ 1 w 56"/>
                <a:gd name="T11" fmla="*/ 0 h 39"/>
                <a:gd name="T12" fmla="*/ 49 w 56"/>
                <a:gd name="T13" fmla="*/ 3 h 39"/>
                <a:gd name="T14" fmla="*/ 56 w 56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9">
                  <a:moveTo>
                    <a:pt x="56" y="4"/>
                  </a:moveTo>
                  <a:cubicBezTo>
                    <a:pt x="54" y="23"/>
                    <a:pt x="37" y="35"/>
                    <a:pt x="24" y="38"/>
                  </a:cubicBezTo>
                  <a:cubicBezTo>
                    <a:pt x="16" y="39"/>
                    <a:pt x="9" y="39"/>
                    <a:pt x="2" y="38"/>
                  </a:cubicBezTo>
                  <a:cubicBezTo>
                    <a:pt x="1" y="38"/>
                    <a:pt x="1" y="38"/>
                    <a:pt x="0" y="38"/>
                  </a:cubicBezTo>
                  <a:cubicBezTo>
                    <a:pt x="3" y="28"/>
                    <a:pt x="2" y="18"/>
                    <a:pt x="1" y="5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9" y="1"/>
                    <a:pt x="23" y="3"/>
                    <a:pt x="49" y="3"/>
                  </a:cubicBezTo>
                  <a:cubicBezTo>
                    <a:pt x="50" y="3"/>
                    <a:pt x="56" y="3"/>
                    <a:pt x="56" y="4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2" name="Freeform 395"/>
            <p:cNvSpPr/>
            <p:nvPr/>
          </p:nvSpPr>
          <p:spPr bwMode="auto">
            <a:xfrm>
              <a:off x="5055056" y="2475442"/>
              <a:ext cx="1067991" cy="1104106"/>
            </a:xfrm>
            <a:custGeom>
              <a:avLst/>
              <a:gdLst>
                <a:gd name="T0" fmla="*/ 363 w 380"/>
                <a:gd name="T1" fmla="*/ 179 h 393"/>
                <a:gd name="T2" fmla="*/ 305 w 380"/>
                <a:gd name="T3" fmla="*/ 260 h 393"/>
                <a:gd name="T4" fmla="*/ 309 w 380"/>
                <a:gd name="T5" fmla="*/ 330 h 393"/>
                <a:gd name="T6" fmla="*/ 310 w 380"/>
                <a:gd name="T7" fmla="*/ 355 h 393"/>
                <a:gd name="T8" fmla="*/ 311 w 380"/>
                <a:gd name="T9" fmla="*/ 373 h 393"/>
                <a:gd name="T10" fmla="*/ 303 w 380"/>
                <a:gd name="T11" fmla="*/ 385 h 393"/>
                <a:gd name="T12" fmla="*/ 243 w 380"/>
                <a:gd name="T13" fmla="*/ 391 h 393"/>
                <a:gd name="T14" fmla="*/ 209 w 380"/>
                <a:gd name="T15" fmla="*/ 392 h 393"/>
                <a:gd name="T16" fmla="*/ 171 w 380"/>
                <a:gd name="T17" fmla="*/ 391 h 393"/>
                <a:gd name="T18" fmla="*/ 78 w 380"/>
                <a:gd name="T19" fmla="*/ 379 h 393"/>
                <a:gd name="T20" fmla="*/ 76 w 380"/>
                <a:gd name="T21" fmla="*/ 375 h 393"/>
                <a:gd name="T22" fmla="*/ 82 w 380"/>
                <a:gd name="T23" fmla="*/ 301 h 393"/>
                <a:gd name="T24" fmla="*/ 80 w 380"/>
                <a:gd name="T25" fmla="*/ 288 h 393"/>
                <a:gd name="T26" fmla="*/ 117 w 380"/>
                <a:gd name="T27" fmla="*/ 273 h 393"/>
                <a:gd name="T28" fmla="*/ 145 w 380"/>
                <a:gd name="T29" fmla="*/ 252 h 393"/>
                <a:gd name="T30" fmla="*/ 133 w 380"/>
                <a:gd name="T31" fmla="*/ 234 h 393"/>
                <a:gd name="T32" fmla="*/ 71 w 380"/>
                <a:gd name="T33" fmla="*/ 226 h 393"/>
                <a:gd name="T34" fmla="*/ 64 w 380"/>
                <a:gd name="T35" fmla="*/ 182 h 393"/>
                <a:gd name="T36" fmla="*/ 40 w 380"/>
                <a:gd name="T37" fmla="*/ 171 h 393"/>
                <a:gd name="T38" fmla="*/ 15 w 380"/>
                <a:gd name="T39" fmla="*/ 156 h 393"/>
                <a:gd name="T40" fmla="*/ 5 w 380"/>
                <a:gd name="T41" fmla="*/ 147 h 393"/>
                <a:gd name="T42" fmla="*/ 2 w 380"/>
                <a:gd name="T43" fmla="*/ 131 h 393"/>
                <a:gd name="T44" fmla="*/ 83 w 380"/>
                <a:gd name="T45" fmla="*/ 24 h 393"/>
                <a:gd name="T46" fmla="*/ 165 w 380"/>
                <a:gd name="T47" fmla="*/ 10 h 393"/>
                <a:gd name="T48" fmla="*/ 162 w 380"/>
                <a:gd name="T49" fmla="*/ 34 h 393"/>
                <a:gd name="T50" fmla="*/ 169 w 380"/>
                <a:gd name="T51" fmla="*/ 58 h 393"/>
                <a:gd name="T52" fmla="*/ 254 w 380"/>
                <a:gd name="T53" fmla="*/ 20 h 393"/>
                <a:gd name="T54" fmla="*/ 274 w 380"/>
                <a:gd name="T55" fmla="*/ 3 h 393"/>
                <a:gd name="T56" fmla="*/ 368 w 380"/>
                <a:gd name="T57" fmla="*/ 104 h 393"/>
                <a:gd name="T58" fmla="*/ 379 w 380"/>
                <a:gd name="T59" fmla="*/ 153 h 393"/>
                <a:gd name="T60" fmla="*/ 363 w 380"/>
                <a:gd name="T61" fmla="*/ 179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0" h="393">
                  <a:moveTo>
                    <a:pt x="363" y="179"/>
                  </a:moveTo>
                  <a:cubicBezTo>
                    <a:pt x="278" y="235"/>
                    <a:pt x="294" y="170"/>
                    <a:pt x="305" y="260"/>
                  </a:cubicBezTo>
                  <a:cubicBezTo>
                    <a:pt x="308" y="292"/>
                    <a:pt x="310" y="318"/>
                    <a:pt x="309" y="330"/>
                  </a:cubicBezTo>
                  <a:cubicBezTo>
                    <a:pt x="309" y="338"/>
                    <a:pt x="311" y="346"/>
                    <a:pt x="310" y="355"/>
                  </a:cubicBezTo>
                  <a:cubicBezTo>
                    <a:pt x="310" y="361"/>
                    <a:pt x="311" y="367"/>
                    <a:pt x="311" y="373"/>
                  </a:cubicBezTo>
                  <a:cubicBezTo>
                    <a:pt x="312" y="378"/>
                    <a:pt x="314" y="383"/>
                    <a:pt x="303" y="385"/>
                  </a:cubicBezTo>
                  <a:cubicBezTo>
                    <a:pt x="293" y="386"/>
                    <a:pt x="255" y="391"/>
                    <a:pt x="243" y="391"/>
                  </a:cubicBezTo>
                  <a:cubicBezTo>
                    <a:pt x="231" y="392"/>
                    <a:pt x="220" y="393"/>
                    <a:pt x="209" y="392"/>
                  </a:cubicBezTo>
                  <a:cubicBezTo>
                    <a:pt x="196" y="393"/>
                    <a:pt x="184" y="391"/>
                    <a:pt x="171" y="391"/>
                  </a:cubicBezTo>
                  <a:cubicBezTo>
                    <a:pt x="139" y="391"/>
                    <a:pt x="89" y="382"/>
                    <a:pt x="78" y="379"/>
                  </a:cubicBezTo>
                  <a:cubicBezTo>
                    <a:pt x="76" y="379"/>
                    <a:pt x="76" y="378"/>
                    <a:pt x="76" y="375"/>
                  </a:cubicBezTo>
                  <a:cubicBezTo>
                    <a:pt x="82" y="344"/>
                    <a:pt x="82" y="347"/>
                    <a:pt x="82" y="301"/>
                  </a:cubicBezTo>
                  <a:cubicBezTo>
                    <a:pt x="82" y="297"/>
                    <a:pt x="81" y="292"/>
                    <a:pt x="80" y="288"/>
                  </a:cubicBezTo>
                  <a:cubicBezTo>
                    <a:pt x="93" y="284"/>
                    <a:pt x="103" y="279"/>
                    <a:pt x="117" y="273"/>
                  </a:cubicBezTo>
                  <a:cubicBezTo>
                    <a:pt x="140" y="262"/>
                    <a:pt x="145" y="257"/>
                    <a:pt x="145" y="252"/>
                  </a:cubicBezTo>
                  <a:cubicBezTo>
                    <a:pt x="146" y="243"/>
                    <a:pt x="135" y="235"/>
                    <a:pt x="133" y="234"/>
                  </a:cubicBezTo>
                  <a:cubicBezTo>
                    <a:pt x="129" y="231"/>
                    <a:pt x="74" y="228"/>
                    <a:pt x="71" y="226"/>
                  </a:cubicBezTo>
                  <a:cubicBezTo>
                    <a:pt x="68" y="186"/>
                    <a:pt x="74" y="186"/>
                    <a:pt x="64" y="182"/>
                  </a:cubicBezTo>
                  <a:cubicBezTo>
                    <a:pt x="60" y="180"/>
                    <a:pt x="53" y="178"/>
                    <a:pt x="40" y="171"/>
                  </a:cubicBezTo>
                  <a:cubicBezTo>
                    <a:pt x="34" y="168"/>
                    <a:pt x="23" y="162"/>
                    <a:pt x="15" y="156"/>
                  </a:cubicBezTo>
                  <a:cubicBezTo>
                    <a:pt x="11" y="153"/>
                    <a:pt x="7" y="150"/>
                    <a:pt x="5" y="147"/>
                  </a:cubicBezTo>
                  <a:cubicBezTo>
                    <a:pt x="2" y="142"/>
                    <a:pt x="0" y="137"/>
                    <a:pt x="2" y="131"/>
                  </a:cubicBezTo>
                  <a:cubicBezTo>
                    <a:pt x="14" y="92"/>
                    <a:pt x="49" y="45"/>
                    <a:pt x="83" y="24"/>
                  </a:cubicBezTo>
                  <a:cubicBezTo>
                    <a:pt x="116" y="3"/>
                    <a:pt x="155" y="4"/>
                    <a:pt x="165" y="10"/>
                  </a:cubicBezTo>
                  <a:cubicBezTo>
                    <a:pt x="170" y="13"/>
                    <a:pt x="163" y="17"/>
                    <a:pt x="162" y="34"/>
                  </a:cubicBezTo>
                  <a:cubicBezTo>
                    <a:pt x="161" y="43"/>
                    <a:pt x="163" y="51"/>
                    <a:pt x="169" y="58"/>
                  </a:cubicBezTo>
                  <a:cubicBezTo>
                    <a:pt x="188" y="80"/>
                    <a:pt x="242" y="62"/>
                    <a:pt x="254" y="20"/>
                  </a:cubicBezTo>
                  <a:cubicBezTo>
                    <a:pt x="257" y="9"/>
                    <a:pt x="256" y="0"/>
                    <a:pt x="274" y="3"/>
                  </a:cubicBezTo>
                  <a:cubicBezTo>
                    <a:pt x="319" y="9"/>
                    <a:pt x="352" y="59"/>
                    <a:pt x="368" y="104"/>
                  </a:cubicBezTo>
                  <a:cubicBezTo>
                    <a:pt x="375" y="125"/>
                    <a:pt x="377" y="140"/>
                    <a:pt x="379" y="153"/>
                  </a:cubicBezTo>
                  <a:cubicBezTo>
                    <a:pt x="380" y="162"/>
                    <a:pt x="372" y="173"/>
                    <a:pt x="363" y="17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" name="Freeform 396"/>
            <p:cNvSpPr/>
            <p:nvPr/>
          </p:nvSpPr>
          <p:spPr bwMode="auto">
            <a:xfrm>
              <a:off x="5254551" y="3110045"/>
              <a:ext cx="211535" cy="175419"/>
            </a:xfrm>
            <a:custGeom>
              <a:avLst/>
              <a:gdLst>
                <a:gd name="T0" fmla="*/ 74 w 75"/>
                <a:gd name="T1" fmla="*/ 26 h 62"/>
                <a:gd name="T2" fmla="*/ 46 w 75"/>
                <a:gd name="T3" fmla="*/ 47 h 62"/>
                <a:gd name="T4" fmla="*/ 9 w 75"/>
                <a:gd name="T5" fmla="*/ 62 h 62"/>
                <a:gd name="T6" fmla="*/ 9 w 75"/>
                <a:gd name="T7" fmla="*/ 61 h 62"/>
                <a:gd name="T8" fmla="*/ 7 w 75"/>
                <a:gd name="T9" fmla="*/ 47 h 62"/>
                <a:gd name="T10" fmla="*/ 0 w 75"/>
                <a:gd name="T11" fmla="*/ 0 h 62"/>
                <a:gd name="T12" fmla="*/ 62 w 75"/>
                <a:gd name="T13" fmla="*/ 8 h 62"/>
                <a:gd name="T14" fmla="*/ 74 w 75"/>
                <a:gd name="T1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2">
                  <a:moveTo>
                    <a:pt x="74" y="26"/>
                  </a:moveTo>
                  <a:cubicBezTo>
                    <a:pt x="74" y="31"/>
                    <a:pt x="69" y="36"/>
                    <a:pt x="46" y="47"/>
                  </a:cubicBezTo>
                  <a:cubicBezTo>
                    <a:pt x="32" y="53"/>
                    <a:pt x="22" y="58"/>
                    <a:pt x="9" y="6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6"/>
                    <a:pt x="8" y="52"/>
                    <a:pt x="7" y="47"/>
                  </a:cubicBezTo>
                  <a:cubicBezTo>
                    <a:pt x="3" y="27"/>
                    <a:pt x="1" y="12"/>
                    <a:pt x="0" y="0"/>
                  </a:cubicBezTo>
                  <a:cubicBezTo>
                    <a:pt x="3" y="2"/>
                    <a:pt x="58" y="5"/>
                    <a:pt x="62" y="8"/>
                  </a:cubicBezTo>
                  <a:cubicBezTo>
                    <a:pt x="64" y="9"/>
                    <a:pt x="75" y="17"/>
                    <a:pt x="74" y="26"/>
                  </a:cubicBez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" name="Freeform 397"/>
            <p:cNvSpPr/>
            <p:nvPr/>
          </p:nvSpPr>
          <p:spPr bwMode="auto">
            <a:xfrm>
              <a:off x="5443728" y="2595828"/>
              <a:ext cx="292365" cy="135864"/>
            </a:xfrm>
            <a:custGeom>
              <a:avLst/>
              <a:gdLst>
                <a:gd name="T0" fmla="*/ 3 w 104"/>
                <a:gd name="T1" fmla="*/ 2 h 48"/>
                <a:gd name="T2" fmla="*/ 16 w 104"/>
                <a:gd name="T3" fmla="*/ 28 h 48"/>
                <a:gd name="T4" fmla="*/ 42 w 104"/>
                <a:gd name="T5" fmla="*/ 42 h 48"/>
                <a:gd name="T6" fmla="*/ 72 w 104"/>
                <a:gd name="T7" fmla="*/ 41 h 48"/>
                <a:gd name="T8" fmla="*/ 101 w 104"/>
                <a:gd name="T9" fmla="*/ 30 h 48"/>
                <a:gd name="T10" fmla="*/ 103 w 104"/>
                <a:gd name="T11" fmla="*/ 31 h 48"/>
                <a:gd name="T12" fmla="*/ 103 w 104"/>
                <a:gd name="T13" fmla="*/ 33 h 48"/>
                <a:gd name="T14" fmla="*/ 73 w 104"/>
                <a:gd name="T15" fmla="*/ 44 h 48"/>
                <a:gd name="T16" fmla="*/ 41 w 104"/>
                <a:gd name="T17" fmla="*/ 46 h 48"/>
                <a:gd name="T18" fmla="*/ 13 w 104"/>
                <a:gd name="T19" fmla="*/ 31 h 48"/>
                <a:gd name="T20" fmla="*/ 0 w 104"/>
                <a:gd name="T21" fmla="*/ 2 h 48"/>
                <a:gd name="T22" fmla="*/ 1 w 104"/>
                <a:gd name="T23" fmla="*/ 0 h 48"/>
                <a:gd name="T24" fmla="*/ 3 w 104"/>
                <a:gd name="T25" fmla="*/ 1 h 48"/>
                <a:gd name="T26" fmla="*/ 3 w 104"/>
                <a:gd name="T2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48">
                  <a:moveTo>
                    <a:pt x="3" y="2"/>
                  </a:moveTo>
                  <a:cubicBezTo>
                    <a:pt x="5" y="11"/>
                    <a:pt x="9" y="21"/>
                    <a:pt x="16" y="28"/>
                  </a:cubicBezTo>
                  <a:cubicBezTo>
                    <a:pt x="23" y="36"/>
                    <a:pt x="32" y="41"/>
                    <a:pt x="42" y="42"/>
                  </a:cubicBezTo>
                  <a:cubicBezTo>
                    <a:pt x="52" y="44"/>
                    <a:pt x="62" y="43"/>
                    <a:pt x="72" y="41"/>
                  </a:cubicBezTo>
                  <a:cubicBezTo>
                    <a:pt x="82" y="38"/>
                    <a:pt x="92" y="34"/>
                    <a:pt x="101" y="30"/>
                  </a:cubicBezTo>
                  <a:cubicBezTo>
                    <a:pt x="102" y="30"/>
                    <a:pt x="103" y="30"/>
                    <a:pt x="103" y="31"/>
                  </a:cubicBezTo>
                  <a:cubicBezTo>
                    <a:pt x="104" y="32"/>
                    <a:pt x="103" y="33"/>
                    <a:pt x="103" y="33"/>
                  </a:cubicBezTo>
                  <a:cubicBezTo>
                    <a:pt x="93" y="38"/>
                    <a:pt x="83" y="42"/>
                    <a:pt x="73" y="44"/>
                  </a:cubicBezTo>
                  <a:cubicBezTo>
                    <a:pt x="63" y="47"/>
                    <a:pt x="52" y="48"/>
                    <a:pt x="41" y="46"/>
                  </a:cubicBezTo>
                  <a:cubicBezTo>
                    <a:pt x="30" y="44"/>
                    <a:pt x="20" y="39"/>
                    <a:pt x="13" y="31"/>
                  </a:cubicBezTo>
                  <a:cubicBezTo>
                    <a:pt x="6" y="23"/>
                    <a:pt x="2" y="1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" name="Freeform 398"/>
            <p:cNvSpPr/>
            <p:nvPr/>
          </p:nvSpPr>
          <p:spPr bwMode="auto">
            <a:xfrm>
              <a:off x="5080852" y="2834878"/>
              <a:ext cx="134144" cy="84270"/>
            </a:xfrm>
            <a:custGeom>
              <a:avLst/>
              <a:gdLst>
                <a:gd name="T0" fmla="*/ 2 w 48"/>
                <a:gd name="T1" fmla="*/ 0 h 30"/>
                <a:gd name="T2" fmla="*/ 24 w 48"/>
                <a:gd name="T3" fmla="*/ 14 h 30"/>
                <a:gd name="T4" fmla="*/ 35 w 48"/>
                <a:gd name="T5" fmla="*/ 21 h 30"/>
                <a:gd name="T6" fmla="*/ 46 w 48"/>
                <a:gd name="T7" fmla="*/ 26 h 30"/>
                <a:gd name="T8" fmla="*/ 46 w 48"/>
                <a:gd name="T9" fmla="*/ 26 h 30"/>
                <a:gd name="T10" fmla="*/ 47 w 48"/>
                <a:gd name="T11" fmla="*/ 29 h 30"/>
                <a:gd name="T12" fmla="*/ 45 w 48"/>
                <a:gd name="T13" fmla="*/ 30 h 30"/>
                <a:gd name="T14" fmla="*/ 33 w 48"/>
                <a:gd name="T15" fmla="*/ 24 h 30"/>
                <a:gd name="T16" fmla="*/ 22 w 48"/>
                <a:gd name="T17" fmla="*/ 18 h 30"/>
                <a:gd name="T18" fmla="*/ 0 w 48"/>
                <a:gd name="T19" fmla="*/ 2 h 30"/>
                <a:gd name="T20" fmla="*/ 0 w 48"/>
                <a:gd name="T21" fmla="*/ 0 h 30"/>
                <a:gd name="T22" fmla="*/ 2 w 48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30">
                  <a:moveTo>
                    <a:pt x="2" y="0"/>
                  </a:moveTo>
                  <a:cubicBezTo>
                    <a:pt x="9" y="5"/>
                    <a:pt x="16" y="10"/>
                    <a:pt x="24" y="14"/>
                  </a:cubicBezTo>
                  <a:cubicBezTo>
                    <a:pt x="27" y="17"/>
                    <a:pt x="31" y="19"/>
                    <a:pt x="35" y="21"/>
                  </a:cubicBezTo>
                  <a:cubicBezTo>
                    <a:pt x="39" y="23"/>
                    <a:pt x="42" y="25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8" y="28"/>
                    <a:pt x="47" y="29"/>
                  </a:cubicBezTo>
                  <a:cubicBezTo>
                    <a:pt x="47" y="30"/>
                    <a:pt x="46" y="30"/>
                    <a:pt x="45" y="30"/>
                  </a:cubicBezTo>
                  <a:cubicBezTo>
                    <a:pt x="41" y="29"/>
                    <a:pt x="37" y="27"/>
                    <a:pt x="33" y="24"/>
                  </a:cubicBezTo>
                  <a:cubicBezTo>
                    <a:pt x="29" y="22"/>
                    <a:pt x="25" y="20"/>
                    <a:pt x="22" y="18"/>
                  </a:cubicBezTo>
                  <a:cubicBezTo>
                    <a:pt x="14" y="13"/>
                    <a:pt x="7" y="8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" name="Freeform 399"/>
            <p:cNvSpPr/>
            <p:nvPr/>
          </p:nvSpPr>
          <p:spPr bwMode="auto">
            <a:xfrm>
              <a:off x="5024099" y="2480601"/>
              <a:ext cx="982002" cy="1805781"/>
            </a:xfrm>
            <a:custGeom>
              <a:avLst/>
              <a:gdLst>
                <a:gd name="T0" fmla="*/ 344 w 349"/>
                <a:gd name="T1" fmla="*/ 614 h 642"/>
                <a:gd name="T2" fmla="*/ 142 w 349"/>
                <a:gd name="T3" fmla="*/ 628 h 642"/>
                <a:gd name="T4" fmla="*/ 4 w 349"/>
                <a:gd name="T5" fmla="*/ 574 h 642"/>
                <a:gd name="T6" fmla="*/ 18 w 349"/>
                <a:gd name="T7" fmla="*/ 530 h 642"/>
                <a:gd name="T8" fmla="*/ 65 w 349"/>
                <a:gd name="T9" fmla="*/ 417 h 642"/>
                <a:gd name="T10" fmla="*/ 74 w 349"/>
                <a:gd name="T11" fmla="*/ 157 h 642"/>
                <a:gd name="T12" fmla="*/ 145 w 349"/>
                <a:gd name="T13" fmla="*/ 6 h 642"/>
                <a:gd name="T14" fmla="*/ 148 w 349"/>
                <a:gd name="T15" fmla="*/ 3 h 642"/>
                <a:gd name="T16" fmla="*/ 155 w 349"/>
                <a:gd name="T17" fmla="*/ 9 h 642"/>
                <a:gd name="T18" fmla="*/ 122 w 349"/>
                <a:gd name="T19" fmla="*/ 67 h 642"/>
                <a:gd name="T20" fmla="*/ 123 w 349"/>
                <a:gd name="T21" fmla="*/ 71 h 642"/>
                <a:gd name="T22" fmla="*/ 265 w 349"/>
                <a:gd name="T23" fmla="*/ 90 h 642"/>
                <a:gd name="T24" fmla="*/ 286 w 349"/>
                <a:gd name="T25" fmla="*/ 34 h 642"/>
                <a:gd name="T26" fmla="*/ 302 w 349"/>
                <a:gd name="T27" fmla="*/ 17 h 642"/>
                <a:gd name="T28" fmla="*/ 311 w 349"/>
                <a:gd name="T29" fmla="*/ 19 h 642"/>
                <a:gd name="T30" fmla="*/ 286 w 349"/>
                <a:gd name="T31" fmla="*/ 109 h 642"/>
                <a:gd name="T32" fmla="*/ 285 w 349"/>
                <a:gd name="T33" fmla="*/ 116 h 642"/>
                <a:gd name="T34" fmla="*/ 296 w 349"/>
                <a:gd name="T35" fmla="*/ 178 h 642"/>
                <a:gd name="T36" fmla="*/ 310 w 349"/>
                <a:gd name="T37" fmla="*/ 205 h 642"/>
                <a:gd name="T38" fmla="*/ 329 w 349"/>
                <a:gd name="T39" fmla="*/ 373 h 642"/>
                <a:gd name="T40" fmla="*/ 348 w 349"/>
                <a:gd name="T41" fmla="*/ 606 h 642"/>
                <a:gd name="T42" fmla="*/ 344 w 349"/>
                <a:gd name="T43" fmla="*/ 614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9" h="642">
                  <a:moveTo>
                    <a:pt x="344" y="614"/>
                  </a:moveTo>
                  <a:cubicBezTo>
                    <a:pt x="277" y="642"/>
                    <a:pt x="216" y="641"/>
                    <a:pt x="142" y="628"/>
                  </a:cubicBezTo>
                  <a:cubicBezTo>
                    <a:pt x="107" y="622"/>
                    <a:pt x="23" y="606"/>
                    <a:pt x="4" y="574"/>
                  </a:cubicBezTo>
                  <a:cubicBezTo>
                    <a:pt x="0" y="566"/>
                    <a:pt x="2" y="563"/>
                    <a:pt x="18" y="530"/>
                  </a:cubicBezTo>
                  <a:cubicBezTo>
                    <a:pt x="35" y="495"/>
                    <a:pt x="55" y="448"/>
                    <a:pt x="65" y="417"/>
                  </a:cubicBezTo>
                  <a:cubicBezTo>
                    <a:pt x="114" y="266"/>
                    <a:pt x="70" y="259"/>
                    <a:pt x="74" y="157"/>
                  </a:cubicBezTo>
                  <a:cubicBezTo>
                    <a:pt x="75" y="101"/>
                    <a:pt x="104" y="45"/>
                    <a:pt x="145" y="6"/>
                  </a:cubicBezTo>
                  <a:cubicBezTo>
                    <a:pt x="146" y="5"/>
                    <a:pt x="147" y="4"/>
                    <a:pt x="148" y="3"/>
                  </a:cubicBezTo>
                  <a:cubicBezTo>
                    <a:pt x="153" y="0"/>
                    <a:pt x="157" y="5"/>
                    <a:pt x="155" y="9"/>
                  </a:cubicBezTo>
                  <a:cubicBezTo>
                    <a:pt x="151" y="18"/>
                    <a:pt x="145" y="21"/>
                    <a:pt x="122" y="67"/>
                  </a:cubicBezTo>
                  <a:cubicBezTo>
                    <a:pt x="121" y="69"/>
                    <a:pt x="121" y="70"/>
                    <a:pt x="123" y="71"/>
                  </a:cubicBezTo>
                  <a:cubicBezTo>
                    <a:pt x="183" y="108"/>
                    <a:pt x="263" y="100"/>
                    <a:pt x="265" y="90"/>
                  </a:cubicBezTo>
                  <a:cubicBezTo>
                    <a:pt x="269" y="68"/>
                    <a:pt x="276" y="51"/>
                    <a:pt x="286" y="34"/>
                  </a:cubicBezTo>
                  <a:cubicBezTo>
                    <a:pt x="291" y="28"/>
                    <a:pt x="296" y="22"/>
                    <a:pt x="302" y="17"/>
                  </a:cubicBezTo>
                  <a:cubicBezTo>
                    <a:pt x="307" y="12"/>
                    <a:pt x="312" y="15"/>
                    <a:pt x="311" y="19"/>
                  </a:cubicBezTo>
                  <a:cubicBezTo>
                    <a:pt x="305" y="35"/>
                    <a:pt x="286" y="61"/>
                    <a:pt x="286" y="109"/>
                  </a:cubicBezTo>
                  <a:cubicBezTo>
                    <a:pt x="286" y="111"/>
                    <a:pt x="285" y="113"/>
                    <a:pt x="285" y="116"/>
                  </a:cubicBezTo>
                  <a:cubicBezTo>
                    <a:pt x="286" y="136"/>
                    <a:pt x="288" y="159"/>
                    <a:pt x="296" y="178"/>
                  </a:cubicBezTo>
                  <a:cubicBezTo>
                    <a:pt x="300" y="187"/>
                    <a:pt x="304" y="196"/>
                    <a:pt x="310" y="205"/>
                  </a:cubicBezTo>
                  <a:cubicBezTo>
                    <a:pt x="320" y="219"/>
                    <a:pt x="330" y="357"/>
                    <a:pt x="329" y="373"/>
                  </a:cubicBezTo>
                  <a:cubicBezTo>
                    <a:pt x="329" y="383"/>
                    <a:pt x="345" y="589"/>
                    <a:pt x="348" y="606"/>
                  </a:cubicBezTo>
                  <a:cubicBezTo>
                    <a:pt x="349" y="610"/>
                    <a:pt x="348" y="612"/>
                    <a:pt x="344" y="6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7" name="Freeform 400"/>
            <p:cNvSpPr/>
            <p:nvPr/>
          </p:nvSpPr>
          <p:spPr bwMode="auto">
            <a:xfrm>
              <a:off x="5156523" y="4162558"/>
              <a:ext cx="742950" cy="120385"/>
            </a:xfrm>
            <a:custGeom>
              <a:avLst/>
              <a:gdLst>
                <a:gd name="T0" fmla="*/ 218 w 264"/>
                <a:gd name="T1" fmla="*/ 22 h 43"/>
                <a:gd name="T2" fmla="*/ 213 w 264"/>
                <a:gd name="T3" fmla="*/ 25 h 43"/>
                <a:gd name="T4" fmla="*/ 205 w 264"/>
                <a:gd name="T5" fmla="*/ 28 h 43"/>
                <a:gd name="T6" fmla="*/ 180 w 264"/>
                <a:gd name="T7" fmla="*/ 32 h 43"/>
                <a:gd name="T8" fmla="*/ 167 w 264"/>
                <a:gd name="T9" fmla="*/ 27 h 43"/>
                <a:gd name="T10" fmla="*/ 155 w 264"/>
                <a:gd name="T11" fmla="*/ 18 h 43"/>
                <a:gd name="T12" fmla="*/ 128 w 264"/>
                <a:gd name="T13" fmla="*/ 8 h 43"/>
                <a:gd name="T14" fmla="*/ 98 w 264"/>
                <a:gd name="T15" fmla="*/ 14 h 43"/>
                <a:gd name="T16" fmla="*/ 81 w 264"/>
                <a:gd name="T17" fmla="*/ 21 h 43"/>
                <a:gd name="T18" fmla="*/ 60 w 264"/>
                <a:gd name="T19" fmla="*/ 18 h 43"/>
                <a:gd name="T20" fmla="*/ 47 w 264"/>
                <a:gd name="T21" fmla="*/ 10 h 43"/>
                <a:gd name="T22" fmla="*/ 11 w 264"/>
                <a:gd name="T23" fmla="*/ 3 h 43"/>
                <a:gd name="T24" fmla="*/ 0 w 264"/>
                <a:gd name="T25" fmla="*/ 6 h 43"/>
                <a:gd name="T26" fmla="*/ 95 w 264"/>
                <a:gd name="T27" fmla="*/ 30 h 43"/>
                <a:gd name="T28" fmla="*/ 264 w 264"/>
                <a:gd name="T29" fmla="*/ 28 h 43"/>
                <a:gd name="T30" fmla="*/ 257 w 264"/>
                <a:gd name="T31" fmla="*/ 24 h 43"/>
                <a:gd name="T32" fmla="*/ 218 w 264"/>
                <a:gd name="T33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43">
                  <a:moveTo>
                    <a:pt x="218" y="22"/>
                  </a:moveTo>
                  <a:cubicBezTo>
                    <a:pt x="216" y="23"/>
                    <a:pt x="215" y="24"/>
                    <a:pt x="213" y="25"/>
                  </a:cubicBezTo>
                  <a:cubicBezTo>
                    <a:pt x="210" y="26"/>
                    <a:pt x="208" y="27"/>
                    <a:pt x="205" y="28"/>
                  </a:cubicBezTo>
                  <a:cubicBezTo>
                    <a:pt x="197" y="32"/>
                    <a:pt x="188" y="33"/>
                    <a:pt x="180" y="32"/>
                  </a:cubicBezTo>
                  <a:cubicBezTo>
                    <a:pt x="175" y="31"/>
                    <a:pt x="171" y="30"/>
                    <a:pt x="167" y="27"/>
                  </a:cubicBezTo>
                  <a:cubicBezTo>
                    <a:pt x="163" y="24"/>
                    <a:pt x="159" y="21"/>
                    <a:pt x="155" y="18"/>
                  </a:cubicBezTo>
                  <a:cubicBezTo>
                    <a:pt x="147" y="12"/>
                    <a:pt x="138" y="9"/>
                    <a:pt x="128" y="8"/>
                  </a:cubicBezTo>
                  <a:cubicBezTo>
                    <a:pt x="117" y="7"/>
                    <a:pt x="107" y="9"/>
                    <a:pt x="98" y="14"/>
                  </a:cubicBezTo>
                  <a:cubicBezTo>
                    <a:pt x="92" y="17"/>
                    <a:pt x="87" y="19"/>
                    <a:pt x="81" y="21"/>
                  </a:cubicBezTo>
                  <a:cubicBezTo>
                    <a:pt x="74" y="23"/>
                    <a:pt x="67" y="22"/>
                    <a:pt x="60" y="18"/>
                  </a:cubicBezTo>
                  <a:cubicBezTo>
                    <a:pt x="56" y="15"/>
                    <a:pt x="52" y="13"/>
                    <a:pt x="47" y="10"/>
                  </a:cubicBezTo>
                  <a:cubicBezTo>
                    <a:pt x="36" y="5"/>
                    <a:pt x="24" y="0"/>
                    <a:pt x="11" y="3"/>
                  </a:cubicBezTo>
                  <a:cubicBezTo>
                    <a:pt x="7" y="3"/>
                    <a:pt x="3" y="4"/>
                    <a:pt x="0" y="6"/>
                  </a:cubicBezTo>
                  <a:cubicBezTo>
                    <a:pt x="32" y="19"/>
                    <a:pt x="73" y="27"/>
                    <a:pt x="95" y="30"/>
                  </a:cubicBezTo>
                  <a:cubicBezTo>
                    <a:pt x="157" y="41"/>
                    <a:pt x="209" y="43"/>
                    <a:pt x="264" y="28"/>
                  </a:cubicBezTo>
                  <a:cubicBezTo>
                    <a:pt x="262" y="26"/>
                    <a:pt x="259" y="25"/>
                    <a:pt x="257" y="24"/>
                  </a:cubicBezTo>
                  <a:cubicBezTo>
                    <a:pt x="244" y="17"/>
                    <a:pt x="231" y="17"/>
                    <a:pt x="218" y="22"/>
                  </a:cubicBezTo>
                </a:path>
              </a:pathLst>
            </a:custGeom>
            <a:solidFill>
              <a:srgbClr val="466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8" name="Freeform 401"/>
            <p:cNvSpPr/>
            <p:nvPr/>
          </p:nvSpPr>
          <p:spPr bwMode="auto">
            <a:xfrm>
              <a:off x="5027539" y="4007776"/>
              <a:ext cx="978562" cy="213254"/>
            </a:xfrm>
            <a:custGeom>
              <a:avLst/>
              <a:gdLst>
                <a:gd name="T0" fmla="*/ 27 w 348"/>
                <a:gd name="T1" fmla="*/ 52 h 76"/>
                <a:gd name="T2" fmla="*/ 39 w 348"/>
                <a:gd name="T3" fmla="*/ 47 h 76"/>
                <a:gd name="T4" fmla="*/ 53 w 348"/>
                <a:gd name="T5" fmla="*/ 40 h 76"/>
                <a:gd name="T6" fmla="*/ 78 w 348"/>
                <a:gd name="T7" fmla="*/ 42 h 76"/>
                <a:gd name="T8" fmla="*/ 89 w 348"/>
                <a:gd name="T9" fmla="*/ 48 h 76"/>
                <a:gd name="T10" fmla="*/ 147 w 348"/>
                <a:gd name="T11" fmla="*/ 54 h 76"/>
                <a:gd name="T12" fmla="*/ 159 w 348"/>
                <a:gd name="T13" fmla="*/ 49 h 76"/>
                <a:gd name="T14" fmla="*/ 167 w 348"/>
                <a:gd name="T15" fmla="*/ 46 h 76"/>
                <a:gd name="T16" fmla="*/ 190 w 348"/>
                <a:gd name="T17" fmla="*/ 49 h 76"/>
                <a:gd name="T18" fmla="*/ 200 w 348"/>
                <a:gd name="T19" fmla="*/ 56 h 76"/>
                <a:gd name="T20" fmla="*/ 222 w 348"/>
                <a:gd name="T21" fmla="*/ 67 h 76"/>
                <a:gd name="T22" fmla="*/ 263 w 348"/>
                <a:gd name="T23" fmla="*/ 63 h 76"/>
                <a:gd name="T24" fmla="*/ 280 w 348"/>
                <a:gd name="T25" fmla="*/ 56 h 76"/>
                <a:gd name="T26" fmla="*/ 300 w 348"/>
                <a:gd name="T27" fmla="*/ 58 h 76"/>
                <a:gd name="T28" fmla="*/ 320 w 348"/>
                <a:gd name="T29" fmla="*/ 70 h 76"/>
                <a:gd name="T30" fmla="*/ 331 w 348"/>
                <a:gd name="T31" fmla="*/ 76 h 76"/>
                <a:gd name="T32" fmla="*/ 343 w 348"/>
                <a:gd name="T33" fmla="*/ 71 h 76"/>
                <a:gd name="T34" fmla="*/ 347 w 348"/>
                <a:gd name="T35" fmla="*/ 63 h 76"/>
                <a:gd name="T36" fmla="*/ 345 w 348"/>
                <a:gd name="T37" fmla="*/ 39 h 76"/>
                <a:gd name="T38" fmla="*/ 323 w 348"/>
                <a:gd name="T39" fmla="*/ 32 h 76"/>
                <a:gd name="T40" fmla="*/ 314 w 348"/>
                <a:gd name="T41" fmla="*/ 26 h 76"/>
                <a:gd name="T42" fmla="*/ 301 w 348"/>
                <a:gd name="T43" fmla="*/ 20 h 76"/>
                <a:gd name="T44" fmla="*/ 270 w 348"/>
                <a:gd name="T45" fmla="*/ 21 h 76"/>
                <a:gd name="T46" fmla="*/ 257 w 348"/>
                <a:gd name="T47" fmla="*/ 26 h 76"/>
                <a:gd name="T48" fmla="*/ 244 w 348"/>
                <a:gd name="T49" fmla="*/ 30 h 76"/>
                <a:gd name="T50" fmla="*/ 215 w 348"/>
                <a:gd name="T51" fmla="*/ 24 h 76"/>
                <a:gd name="T52" fmla="*/ 206 w 348"/>
                <a:gd name="T53" fmla="*/ 17 h 76"/>
                <a:gd name="T54" fmla="*/ 192 w 348"/>
                <a:gd name="T55" fmla="*/ 9 h 76"/>
                <a:gd name="T56" fmla="*/ 149 w 348"/>
                <a:gd name="T57" fmla="*/ 12 h 76"/>
                <a:gd name="T58" fmla="*/ 131 w 348"/>
                <a:gd name="T59" fmla="*/ 20 h 76"/>
                <a:gd name="T60" fmla="*/ 112 w 348"/>
                <a:gd name="T61" fmla="*/ 18 h 76"/>
                <a:gd name="T62" fmla="*/ 100 w 348"/>
                <a:gd name="T63" fmla="*/ 11 h 76"/>
                <a:gd name="T64" fmla="*/ 86 w 348"/>
                <a:gd name="T65" fmla="*/ 4 h 76"/>
                <a:gd name="T66" fmla="*/ 56 w 348"/>
                <a:gd name="T67" fmla="*/ 2 h 76"/>
                <a:gd name="T68" fmla="*/ 43 w 348"/>
                <a:gd name="T69" fmla="*/ 7 h 76"/>
                <a:gd name="T70" fmla="*/ 33 w 348"/>
                <a:gd name="T71" fmla="*/ 12 h 76"/>
                <a:gd name="T72" fmla="*/ 4 w 348"/>
                <a:gd name="T73" fmla="*/ 14 h 76"/>
                <a:gd name="T74" fmla="*/ 3 w 348"/>
                <a:gd name="T75" fmla="*/ 31 h 76"/>
                <a:gd name="T76" fmla="*/ 27 w 348"/>
                <a:gd name="T77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8" h="76">
                  <a:moveTo>
                    <a:pt x="27" y="52"/>
                  </a:moveTo>
                  <a:cubicBezTo>
                    <a:pt x="31" y="51"/>
                    <a:pt x="35" y="49"/>
                    <a:pt x="39" y="47"/>
                  </a:cubicBezTo>
                  <a:cubicBezTo>
                    <a:pt x="44" y="44"/>
                    <a:pt x="49" y="42"/>
                    <a:pt x="53" y="40"/>
                  </a:cubicBezTo>
                  <a:cubicBezTo>
                    <a:pt x="62" y="36"/>
                    <a:pt x="70" y="37"/>
                    <a:pt x="78" y="42"/>
                  </a:cubicBezTo>
                  <a:cubicBezTo>
                    <a:pt x="82" y="44"/>
                    <a:pt x="85" y="46"/>
                    <a:pt x="89" y="48"/>
                  </a:cubicBezTo>
                  <a:cubicBezTo>
                    <a:pt x="107" y="60"/>
                    <a:pt x="126" y="63"/>
                    <a:pt x="147" y="54"/>
                  </a:cubicBezTo>
                  <a:cubicBezTo>
                    <a:pt x="151" y="53"/>
                    <a:pt x="155" y="51"/>
                    <a:pt x="159" y="49"/>
                  </a:cubicBezTo>
                  <a:cubicBezTo>
                    <a:pt x="161" y="48"/>
                    <a:pt x="164" y="47"/>
                    <a:pt x="167" y="46"/>
                  </a:cubicBezTo>
                  <a:cubicBezTo>
                    <a:pt x="175" y="43"/>
                    <a:pt x="183" y="44"/>
                    <a:pt x="190" y="49"/>
                  </a:cubicBezTo>
                  <a:cubicBezTo>
                    <a:pt x="193" y="51"/>
                    <a:pt x="197" y="54"/>
                    <a:pt x="200" y="56"/>
                  </a:cubicBezTo>
                  <a:cubicBezTo>
                    <a:pt x="207" y="61"/>
                    <a:pt x="214" y="66"/>
                    <a:pt x="222" y="67"/>
                  </a:cubicBezTo>
                  <a:cubicBezTo>
                    <a:pt x="236" y="69"/>
                    <a:pt x="250" y="69"/>
                    <a:pt x="263" y="63"/>
                  </a:cubicBezTo>
                  <a:cubicBezTo>
                    <a:pt x="269" y="60"/>
                    <a:pt x="274" y="58"/>
                    <a:pt x="280" y="56"/>
                  </a:cubicBezTo>
                  <a:cubicBezTo>
                    <a:pt x="287" y="53"/>
                    <a:pt x="293" y="54"/>
                    <a:pt x="300" y="58"/>
                  </a:cubicBezTo>
                  <a:cubicBezTo>
                    <a:pt x="306" y="62"/>
                    <a:pt x="313" y="66"/>
                    <a:pt x="320" y="70"/>
                  </a:cubicBezTo>
                  <a:cubicBezTo>
                    <a:pt x="324" y="72"/>
                    <a:pt x="328" y="74"/>
                    <a:pt x="331" y="76"/>
                  </a:cubicBezTo>
                  <a:cubicBezTo>
                    <a:pt x="335" y="74"/>
                    <a:pt x="339" y="73"/>
                    <a:pt x="343" y="71"/>
                  </a:cubicBezTo>
                  <a:cubicBezTo>
                    <a:pt x="347" y="69"/>
                    <a:pt x="348" y="67"/>
                    <a:pt x="347" y="63"/>
                  </a:cubicBezTo>
                  <a:cubicBezTo>
                    <a:pt x="347" y="60"/>
                    <a:pt x="346" y="51"/>
                    <a:pt x="345" y="39"/>
                  </a:cubicBezTo>
                  <a:cubicBezTo>
                    <a:pt x="337" y="39"/>
                    <a:pt x="330" y="36"/>
                    <a:pt x="323" y="32"/>
                  </a:cubicBezTo>
                  <a:cubicBezTo>
                    <a:pt x="320" y="30"/>
                    <a:pt x="317" y="28"/>
                    <a:pt x="314" y="26"/>
                  </a:cubicBezTo>
                  <a:cubicBezTo>
                    <a:pt x="310" y="24"/>
                    <a:pt x="305" y="22"/>
                    <a:pt x="301" y="20"/>
                  </a:cubicBezTo>
                  <a:cubicBezTo>
                    <a:pt x="291" y="16"/>
                    <a:pt x="280" y="16"/>
                    <a:pt x="270" y="21"/>
                  </a:cubicBezTo>
                  <a:cubicBezTo>
                    <a:pt x="266" y="22"/>
                    <a:pt x="261" y="24"/>
                    <a:pt x="257" y="26"/>
                  </a:cubicBezTo>
                  <a:cubicBezTo>
                    <a:pt x="253" y="28"/>
                    <a:pt x="249" y="29"/>
                    <a:pt x="244" y="30"/>
                  </a:cubicBezTo>
                  <a:cubicBezTo>
                    <a:pt x="234" y="32"/>
                    <a:pt x="224" y="31"/>
                    <a:pt x="215" y="24"/>
                  </a:cubicBezTo>
                  <a:cubicBezTo>
                    <a:pt x="212" y="22"/>
                    <a:pt x="209" y="19"/>
                    <a:pt x="206" y="17"/>
                  </a:cubicBezTo>
                  <a:cubicBezTo>
                    <a:pt x="201" y="14"/>
                    <a:pt x="197" y="11"/>
                    <a:pt x="192" y="9"/>
                  </a:cubicBezTo>
                  <a:cubicBezTo>
                    <a:pt x="177" y="5"/>
                    <a:pt x="162" y="6"/>
                    <a:pt x="149" y="12"/>
                  </a:cubicBezTo>
                  <a:cubicBezTo>
                    <a:pt x="143" y="15"/>
                    <a:pt x="137" y="18"/>
                    <a:pt x="131" y="20"/>
                  </a:cubicBezTo>
                  <a:cubicBezTo>
                    <a:pt x="125" y="22"/>
                    <a:pt x="118" y="21"/>
                    <a:pt x="112" y="18"/>
                  </a:cubicBezTo>
                  <a:cubicBezTo>
                    <a:pt x="108" y="16"/>
                    <a:pt x="104" y="13"/>
                    <a:pt x="100" y="11"/>
                  </a:cubicBezTo>
                  <a:cubicBezTo>
                    <a:pt x="96" y="8"/>
                    <a:pt x="91" y="6"/>
                    <a:pt x="86" y="4"/>
                  </a:cubicBezTo>
                  <a:cubicBezTo>
                    <a:pt x="76" y="0"/>
                    <a:pt x="66" y="0"/>
                    <a:pt x="56" y="2"/>
                  </a:cubicBezTo>
                  <a:cubicBezTo>
                    <a:pt x="52" y="4"/>
                    <a:pt x="47" y="5"/>
                    <a:pt x="43" y="7"/>
                  </a:cubicBezTo>
                  <a:cubicBezTo>
                    <a:pt x="40" y="9"/>
                    <a:pt x="36" y="11"/>
                    <a:pt x="33" y="12"/>
                  </a:cubicBezTo>
                  <a:cubicBezTo>
                    <a:pt x="23" y="18"/>
                    <a:pt x="14" y="17"/>
                    <a:pt x="4" y="14"/>
                  </a:cubicBezTo>
                  <a:cubicBezTo>
                    <a:pt x="0" y="23"/>
                    <a:pt x="0" y="26"/>
                    <a:pt x="3" y="31"/>
                  </a:cubicBezTo>
                  <a:cubicBezTo>
                    <a:pt x="8" y="39"/>
                    <a:pt x="16" y="46"/>
                    <a:pt x="27" y="52"/>
                  </a:cubicBezTo>
                </a:path>
              </a:pathLst>
            </a:custGeom>
            <a:solidFill>
              <a:srgbClr val="466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9" name="Freeform 402"/>
            <p:cNvSpPr/>
            <p:nvPr/>
          </p:nvSpPr>
          <p:spPr bwMode="auto">
            <a:xfrm>
              <a:off x="5061935" y="3849555"/>
              <a:ext cx="930408" cy="216694"/>
            </a:xfrm>
            <a:custGeom>
              <a:avLst/>
              <a:gdLst>
                <a:gd name="T0" fmla="*/ 29 w 331"/>
                <a:gd name="T1" fmla="*/ 47 h 77"/>
                <a:gd name="T2" fmla="*/ 45 w 331"/>
                <a:gd name="T3" fmla="*/ 40 h 77"/>
                <a:gd name="T4" fmla="*/ 70 w 331"/>
                <a:gd name="T5" fmla="*/ 41 h 77"/>
                <a:gd name="T6" fmla="*/ 81 w 331"/>
                <a:gd name="T7" fmla="*/ 48 h 77"/>
                <a:gd name="T8" fmla="*/ 123 w 331"/>
                <a:gd name="T9" fmla="*/ 59 h 77"/>
                <a:gd name="T10" fmla="*/ 149 w 331"/>
                <a:gd name="T11" fmla="*/ 50 h 77"/>
                <a:gd name="T12" fmla="*/ 159 w 331"/>
                <a:gd name="T13" fmla="*/ 46 h 77"/>
                <a:gd name="T14" fmla="*/ 184 w 331"/>
                <a:gd name="T15" fmla="*/ 49 h 77"/>
                <a:gd name="T16" fmla="*/ 196 w 331"/>
                <a:gd name="T17" fmla="*/ 58 h 77"/>
                <a:gd name="T18" fmla="*/ 214 w 331"/>
                <a:gd name="T19" fmla="*/ 67 h 77"/>
                <a:gd name="T20" fmla="*/ 255 w 331"/>
                <a:gd name="T21" fmla="*/ 63 h 77"/>
                <a:gd name="T22" fmla="*/ 271 w 331"/>
                <a:gd name="T23" fmla="*/ 56 h 77"/>
                <a:gd name="T24" fmla="*/ 292 w 331"/>
                <a:gd name="T25" fmla="*/ 58 h 77"/>
                <a:gd name="T26" fmla="*/ 316 w 331"/>
                <a:gd name="T27" fmla="*/ 72 h 77"/>
                <a:gd name="T28" fmla="*/ 331 w 331"/>
                <a:gd name="T29" fmla="*/ 77 h 77"/>
                <a:gd name="T30" fmla="*/ 328 w 331"/>
                <a:gd name="T31" fmla="*/ 37 h 77"/>
                <a:gd name="T32" fmla="*/ 320 w 331"/>
                <a:gd name="T33" fmla="*/ 34 h 77"/>
                <a:gd name="T34" fmla="*/ 306 w 331"/>
                <a:gd name="T35" fmla="*/ 26 h 77"/>
                <a:gd name="T36" fmla="*/ 293 w 331"/>
                <a:gd name="T37" fmla="*/ 20 h 77"/>
                <a:gd name="T38" fmla="*/ 270 w 331"/>
                <a:gd name="T39" fmla="*/ 18 h 77"/>
                <a:gd name="T40" fmla="*/ 258 w 331"/>
                <a:gd name="T41" fmla="*/ 22 h 77"/>
                <a:gd name="T42" fmla="*/ 236 w 331"/>
                <a:gd name="T43" fmla="*/ 30 h 77"/>
                <a:gd name="T44" fmla="*/ 208 w 331"/>
                <a:gd name="T45" fmla="*/ 24 h 77"/>
                <a:gd name="T46" fmla="*/ 196 w 331"/>
                <a:gd name="T47" fmla="*/ 16 h 77"/>
                <a:gd name="T48" fmla="*/ 170 w 331"/>
                <a:gd name="T49" fmla="*/ 7 h 77"/>
                <a:gd name="T50" fmla="*/ 138 w 331"/>
                <a:gd name="T51" fmla="*/ 13 h 77"/>
                <a:gd name="T52" fmla="*/ 127 w 331"/>
                <a:gd name="T53" fmla="*/ 18 h 77"/>
                <a:gd name="T54" fmla="*/ 101 w 331"/>
                <a:gd name="T55" fmla="*/ 16 h 77"/>
                <a:gd name="T56" fmla="*/ 91 w 331"/>
                <a:gd name="T57" fmla="*/ 10 h 77"/>
                <a:gd name="T58" fmla="*/ 78 w 331"/>
                <a:gd name="T59" fmla="*/ 4 h 77"/>
                <a:gd name="T60" fmla="*/ 61 w 331"/>
                <a:gd name="T61" fmla="*/ 1 h 77"/>
                <a:gd name="T62" fmla="*/ 39 w 331"/>
                <a:gd name="T63" fmla="*/ 5 h 77"/>
                <a:gd name="T64" fmla="*/ 24 w 331"/>
                <a:gd name="T65" fmla="*/ 13 h 77"/>
                <a:gd name="T66" fmla="*/ 19 w 331"/>
                <a:gd name="T67" fmla="*/ 15 h 77"/>
                <a:gd name="T68" fmla="*/ 5 w 331"/>
                <a:gd name="T69" fmla="*/ 43 h 77"/>
                <a:gd name="T70" fmla="*/ 0 w 331"/>
                <a:gd name="T71" fmla="*/ 53 h 77"/>
                <a:gd name="T72" fmla="*/ 29 w 331"/>
                <a:gd name="T73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77">
                  <a:moveTo>
                    <a:pt x="29" y="47"/>
                  </a:moveTo>
                  <a:cubicBezTo>
                    <a:pt x="34" y="45"/>
                    <a:pt x="40" y="42"/>
                    <a:pt x="45" y="40"/>
                  </a:cubicBezTo>
                  <a:cubicBezTo>
                    <a:pt x="53" y="36"/>
                    <a:pt x="62" y="37"/>
                    <a:pt x="70" y="41"/>
                  </a:cubicBezTo>
                  <a:cubicBezTo>
                    <a:pt x="74" y="43"/>
                    <a:pt x="77" y="46"/>
                    <a:pt x="81" y="48"/>
                  </a:cubicBezTo>
                  <a:cubicBezTo>
                    <a:pt x="94" y="56"/>
                    <a:pt x="107" y="61"/>
                    <a:pt x="123" y="59"/>
                  </a:cubicBezTo>
                  <a:cubicBezTo>
                    <a:pt x="132" y="58"/>
                    <a:pt x="141" y="53"/>
                    <a:pt x="149" y="50"/>
                  </a:cubicBezTo>
                  <a:cubicBezTo>
                    <a:pt x="152" y="48"/>
                    <a:pt x="156" y="47"/>
                    <a:pt x="159" y="46"/>
                  </a:cubicBezTo>
                  <a:cubicBezTo>
                    <a:pt x="168" y="43"/>
                    <a:pt x="176" y="44"/>
                    <a:pt x="184" y="49"/>
                  </a:cubicBezTo>
                  <a:cubicBezTo>
                    <a:pt x="188" y="52"/>
                    <a:pt x="192" y="55"/>
                    <a:pt x="196" y="58"/>
                  </a:cubicBezTo>
                  <a:cubicBezTo>
                    <a:pt x="201" y="62"/>
                    <a:pt x="207" y="66"/>
                    <a:pt x="214" y="67"/>
                  </a:cubicBezTo>
                  <a:cubicBezTo>
                    <a:pt x="228" y="69"/>
                    <a:pt x="242" y="68"/>
                    <a:pt x="255" y="63"/>
                  </a:cubicBezTo>
                  <a:cubicBezTo>
                    <a:pt x="260" y="60"/>
                    <a:pt x="266" y="58"/>
                    <a:pt x="271" y="56"/>
                  </a:cubicBezTo>
                  <a:cubicBezTo>
                    <a:pt x="278" y="53"/>
                    <a:pt x="285" y="53"/>
                    <a:pt x="292" y="58"/>
                  </a:cubicBezTo>
                  <a:cubicBezTo>
                    <a:pt x="300" y="63"/>
                    <a:pt x="308" y="67"/>
                    <a:pt x="316" y="72"/>
                  </a:cubicBezTo>
                  <a:cubicBezTo>
                    <a:pt x="320" y="75"/>
                    <a:pt x="326" y="76"/>
                    <a:pt x="331" y="77"/>
                  </a:cubicBezTo>
                  <a:cubicBezTo>
                    <a:pt x="330" y="65"/>
                    <a:pt x="329" y="52"/>
                    <a:pt x="328" y="37"/>
                  </a:cubicBezTo>
                  <a:cubicBezTo>
                    <a:pt x="325" y="36"/>
                    <a:pt x="322" y="35"/>
                    <a:pt x="320" y="34"/>
                  </a:cubicBezTo>
                  <a:cubicBezTo>
                    <a:pt x="315" y="31"/>
                    <a:pt x="311" y="29"/>
                    <a:pt x="306" y="26"/>
                  </a:cubicBezTo>
                  <a:cubicBezTo>
                    <a:pt x="302" y="24"/>
                    <a:pt x="298" y="22"/>
                    <a:pt x="293" y="20"/>
                  </a:cubicBezTo>
                  <a:cubicBezTo>
                    <a:pt x="286" y="17"/>
                    <a:pt x="278" y="16"/>
                    <a:pt x="270" y="18"/>
                  </a:cubicBezTo>
                  <a:cubicBezTo>
                    <a:pt x="266" y="19"/>
                    <a:pt x="262" y="20"/>
                    <a:pt x="258" y="22"/>
                  </a:cubicBezTo>
                  <a:cubicBezTo>
                    <a:pt x="251" y="25"/>
                    <a:pt x="244" y="28"/>
                    <a:pt x="236" y="30"/>
                  </a:cubicBezTo>
                  <a:cubicBezTo>
                    <a:pt x="226" y="32"/>
                    <a:pt x="217" y="31"/>
                    <a:pt x="208" y="24"/>
                  </a:cubicBezTo>
                  <a:cubicBezTo>
                    <a:pt x="204" y="21"/>
                    <a:pt x="200" y="19"/>
                    <a:pt x="196" y="16"/>
                  </a:cubicBezTo>
                  <a:cubicBezTo>
                    <a:pt x="189" y="10"/>
                    <a:pt x="180" y="7"/>
                    <a:pt x="170" y="7"/>
                  </a:cubicBezTo>
                  <a:cubicBezTo>
                    <a:pt x="159" y="6"/>
                    <a:pt x="148" y="8"/>
                    <a:pt x="138" y="13"/>
                  </a:cubicBezTo>
                  <a:cubicBezTo>
                    <a:pt x="135" y="15"/>
                    <a:pt x="131" y="17"/>
                    <a:pt x="127" y="18"/>
                  </a:cubicBezTo>
                  <a:cubicBezTo>
                    <a:pt x="118" y="21"/>
                    <a:pt x="110" y="21"/>
                    <a:pt x="101" y="16"/>
                  </a:cubicBezTo>
                  <a:cubicBezTo>
                    <a:pt x="98" y="14"/>
                    <a:pt x="94" y="12"/>
                    <a:pt x="91" y="10"/>
                  </a:cubicBezTo>
                  <a:cubicBezTo>
                    <a:pt x="87" y="8"/>
                    <a:pt x="83" y="6"/>
                    <a:pt x="78" y="4"/>
                  </a:cubicBezTo>
                  <a:cubicBezTo>
                    <a:pt x="73" y="2"/>
                    <a:pt x="67" y="0"/>
                    <a:pt x="61" y="1"/>
                  </a:cubicBezTo>
                  <a:cubicBezTo>
                    <a:pt x="54" y="1"/>
                    <a:pt x="46" y="2"/>
                    <a:pt x="39" y="5"/>
                  </a:cubicBezTo>
                  <a:cubicBezTo>
                    <a:pt x="34" y="8"/>
                    <a:pt x="29" y="10"/>
                    <a:pt x="24" y="13"/>
                  </a:cubicBezTo>
                  <a:cubicBezTo>
                    <a:pt x="22" y="13"/>
                    <a:pt x="20" y="14"/>
                    <a:pt x="19" y="15"/>
                  </a:cubicBezTo>
                  <a:cubicBezTo>
                    <a:pt x="14" y="25"/>
                    <a:pt x="10" y="34"/>
                    <a:pt x="5" y="43"/>
                  </a:cubicBezTo>
                  <a:cubicBezTo>
                    <a:pt x="3" y="47"/>
                    <a:pt x="2" y="50"/>
                    <a:pt x="0" y="53"/>
                  </a:cubicBezTo>
                  <a:cubicBezTo>
                    <a:pt x="10" y="54"/>
                    <a:pt x="20" y="52"/>
                    <a:pt x="29" y="47"/>
                  </a:cubicBezTo>
                </a:path>
              </a:pathLst>
            </a:custGeom>
            <a:solidFill>
              <a:srgbClr val="466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0" name="Freeform 403"/>
            <p:cNvSpPr/>
            <p:nvPr/>
          </p:nvSpPr>
          <p:spPr bwMode="auto">
            <a:xfrm>
              <a:off x="5139325" y="3693055"/>
              <a:ext cx="837539" cy="208095"/>
            </a:xfrm>
            <a:custGeom>
              <a:avLst/>
              <a:gdLst>
                <a:gd name="T0" fmla="*/ 21 w 298"/>
                <a:gd name="T1" fmla="*/ 39 h 74"/>
                <a:gd name="T2" fmla="*/ 47 w 298"/>
                <a:gd name="T3" fmla="*/ 41 h 74"/>
                <a:gd name="T4" fmla="*/ 59 w 298"/>
                <a:gd name="T5" fmla="*/ 49 h 74"/>
                <a:gd name="T6" fmla="*/ 99 w 298"/>
                <a:gd name="T7" fmla="*/ 58 h 74"/>
                <a:gd name="T8" fmla="*/ 122 w 298"/>
                <a:gd name="T9" fmla="*/ 51 h 74"/>
                <a:gd name="T10" fmla="*/ 137 w 298"/>
                <a:gd name="T11" fmla="*/ 45 h 74"/>
                <a:gd name="T12" fmla="*/ 159 w 298"/>
                <a:gd name="T13" fmla="*/ 48 h 74"/>
                <a:gd name="T14" fmla="*/ 171 w 298"/>
                <a:gd name="T15" fmla="*/ 57 h 74"/>
                <a:gd name="T16" fmla="*/ 197 w 298"/>
                <a:gd name="T17" fmla="*/ 67 h 74"/>
                <a:gd name="T18" fmla="*/ 231 w 298"/>
                <a:gd name="T19" fmla="*/ 62 h 74"/>
                <a:gd name="T20" fmla="*/ 246 w 298"/>
                <a:gd name="T21" fmla="*/ 56 h 74"/>
                <a:gd name="T22" fmla="*/ 269 w 298"/>
                <a:gd name="T23" fmla="*/ 58 h 74"/>
                <a:gd name="T24" fmla="*/ 289 w 298"/>
                <a:gd name="T25" fmla="*/ 70 h 74"/>
                <a:gd name="T26" fmla="*/ 298 w 298"/>
                <a:gd name="T27" fmla="*/ 74 h 74"/>
                <a:gd name="T28" fmla="*/ 295 w 298"/>
                <a:gd name="T29" fmla="*/ 33 h 74"/>
                <a:gd name="T30" fmla="*/ 294 w 298"/>
                <a:gd name="T31" fmla="*/ 32 h 74"/>
                <a:gd name="T32" fmla="*/ 273 w 298"/>
                <a:gd name="T33" fmla="*/ 21 h 74"/>
                <a:gd name="T34" fmla="*/ 249 w 298"/>
                <a:gd name="T35" fmla="*/ 17 h 74"/>
                <a:gd name="T36" fmla="*/ 234 w 298"/>
                <a:gd name="T37" fmla="*/ 22 h 74"/>
                <a:gd name="T38" fmla="*/ 214 w 298"/>
                <a:gd name="T39" fmla="*/ 29 h 74"/>
                <a:gd name="T40" fmla="*/ 182 w 298"/>
                <a:gd name="T41" fmla="*/ 23 h 74"/>
                <a:gd name="T42" fmla="*/ 171 w 298"/>
                <a:gd name="T43" fmla="*/ 14 h 74"/>
                <a:gd name="T44" fmla="*/ 128 w 298"/>
                <a:gd name="T45" fmla="*/ 8 h 74"/>
                <a:gd name="T46" fmla="*/ 108 w 298"/>
                <a:gd name="T47" fmla="*/ 16 h 74"/>
                <a:gd name="T48" fmla="*/ 75 w 298"/>
                <a:gd name="T49" fmla="*/ 15 h 74"/>
                <a:gd name="T50" fmla="*/ 58 w 298"/>
                <a:gd name="T51" fmla="*/ 5 h 74"/>
                <a:gd name="T52" fmla="*/ 38 w 298"/>
                <a:gd name="T53" fmla="*/ 0 h 74"/>
                <a:gd name="T54" fmla="*/ 18 w 298"/>
                <a:gd name="T55" fmla="*/ 4 h 74"/>
                <a:gd name="T56" fmla="*/ 0 w 298"/>
                <a:gd name="T57" fmla="*/ 50 h 74"/>
                <a:gd name="T58" fmla="*/ 6 w 298"/>
                <a:gd name="T59" fmla="*/ 47 h 74"/>
                <a:gd name="T60" fmla="*/ 21 w 298"/>
                <a:gd name="T61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8" h="74">
                  <a:moveTo>
                    <a:pt x="21" y="39"/>
                  </a:moveTo>
                  <a:cubicBezTo>
                    <a:pt x="30" y="36"/>
                    <a:pt x="39" y="36"/>
                    <a:pt x="47" y="41"/>
                  </a:cubicBezTo>
                  <a:cubicBezTo>
                    <a:pt x="51" y="44"/>
                    <a:pt x="55" y="47"/>
                    <a:pt x="59" y="49"/>
                  </a:cubicBezTo>
                  <a:cubicBezTo>
                    <a:pt x="71" y="56"/>
                    <a:pt x="84" y="60"/>
                    <a:pt x="99" y="58"/>
                  </a:cubicBezTo>
                  <a:cubicBezTo>
                    <a:pt x="107" y="57"/>
                    <a:pt x="115" y="55"/>
                    <a:pt x="122" y="51"/>
                  </a:cubicBezTo>
                  <a:cubicBezTo>
                    <a:pt x="127" y="48"/>
                    <a:pt x="132" y="46"/>
                    <a:pt x="137" y="45"/>
                  </a:cubicBezTo>
                  <a:cubicBezTo>
                    <a:pt x="145" y="43"/>
                    <a:pt x="152" y="44"/>
                    <a:pt x="159" y="48"/>
                  </a:cubicBezTo>
                  <a:cubicBezTo>
                    <a:pt x="163" y="51"/>
                    <a:pt x="167" y="54"/>
                    <a:pt x="171" y="57"/>
                  </a:cubicBezTo>
                  <a:cubicBezTo>
                    <a:pt x="179" y="63"/>
                    <a:pt x="187" y="66"/>
                    <a:pt x="197" y="67"/>
                  </a:cubicBezTo>
                  <a:cubicBezTo>
                    <a:pt x="209" y="69"/>
                    <a:pt x="220" y="67"/>
                    <a:pt x="231" y="62"/>
                  </a:cubicBezTo>
                  <a:cubicBezTo>
                    <a:pt x="236" y="60"/>
                    <a:pt x="241" y="58"/>
                    <a:pt x="246" y="56"/>
                  </a:cubicBezTo>
                  <a:cubicBezTo>
                    <a:pt x="254" y="53"/>
                    <a:pt x="262" y="53"/>
                    <a:pt x="269" y="58"/>
                  </a:cubicBezTo>
                  <a:cubicBezTo>
                    <a:pt x="276" y="63"/>
                    <a:pt x="282" y="66"/>
                    <a:pt x="289" y="70"/>
                  </a:cubicBezTo>
                  <a:cubicBezTo>
                    <a:pt x="292" y="72"/>
                    <a:pt x="295" y="73"/>
                    <a:pt x="298" y="74"/>
                  </a:cubicBezTo>
                  <a:cubicBezTo>
                    <a:pt x="297" y="61"/>
                    <a:pt x="296" y="47"/>
                    <a:pt x="295" y="33"/>
                  </a:cubicBezTo>
                  <a:cubicBezTo>
                    <a:pt x="294" y="32"/>
                    <a:pt x="294" y="32"/>
                    <a:pt x="294" y="32"/>
                  </a:cubicBezTo>
                  <a:cubicBezTo>
                    <a:pt x="287" y="28"/>
                    <a:pt x="280" y="24"/>
                    <a:pt x="273" y="21"/>
                  </a:cubicBezTo>
                  <a:cubicBezTo>
                    <a:pt x="265" y="18"/>
                    <a:pt x="258" y="16"/>
                    <a:pt x="249" y="17"/>
                  </a:cubicBezTo>
                  <a:cubicBezTo>
                    <a:pt x="244" y="18"/>
                    <a:pt x="239" y="20"/>
                    <a:pt x="234" y="22"/>
                  </a:cubicBezTo>
                  <a:cubicBezTo>
                    <a:pt x="227" y="25"/>
                    <a:pt x="221" y="28"/>
                    <a:pt x="214" y="29"/>
                  </a:cubicBezTo>
                  <a:cubicBezTo>
                    <a:pt x="203" y="32"/>
                    <a:pt x="192" y="31"/>
                    <a:pt x="182" y="23"/>
                  </a:cubicBezTo>
                  <a:cubicBezTo>
                    <a:pt x="179" y="20"/>
                    <a:pt x="175" y="17"/>
                    <a:pt x="171" y="14"/>
                  </a:cubicBezTo>
                  <a:cubicBezTo>
                    <a:pt x="157" y="5"/>
                    <a:pt x="143" y="4"/>
                    <a:pt x="128" y="8"/>
                  </a:cubicBezTo>
                  <a:cubicBezTo>
                    <a:pt x="121" y="9"/>
                    <a:pt x="115" y="13"/>
                    <a:pt x="108" y="16"/>
                  </a:cubicBezTo>
                  <a:cubicBezTo>
                    <a:pt x="97" y="21"/>
                    <a:pt x="86" y="22"/>
                    <a:pt x="75" y="15"/>
                  </a:cubicBezTo>
                  <a:cubicBezTo>
                    <a:pt x="70" y="11"/>
                    <a:pt x="64" y="8"/>
                    <a:pt x="58" y="5"/>
                  </a:cubicBezTo>
                  <a:cubicBezTo>
                    <a:pt x="51" y="2"/>
                    <a:pt x="45" y="0"/>
                    <a:pt x="38" y="0"/>
                  </a:cubicBezTo>
                  <a:cubicBezTo>
                    <a:pt x="31" y="1"/>
                    <a:pt x="24" y="2"/>
                    <a:pt x="18" y="4"/>
                  </a:cubicBezTo>
                  <a:cubicBezTo>
                    <a:pt x="12" y="18"/>
                    <a:pt x="6" y="34"/>
                    <a:pt x="0" y="50"/>
                  </a:cubicBezTo>
                  <a:cubicBezTo>
                    <a:pt x="2" y="49"/>
                    <a:pt x="4" y="48"/>
                    <a:pt x="6" y="47"/>
                  </a:cubicBezTo>
                  <a:cubicBezTo>
                    <a:pt x="11" y="44"/>
                    <a:pt x="16" y="42"/>
                    <a:pt x="21" y="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1" name="Freeform 404"/>
            <p:cNvSpPr/>
            <p:nvPr/>
          </p:nvSpPr>
          <p:spPr bwMode="auto">
            <a:xfrm>
              <a:off x="5209837" y="3534834"/>
              <a:ext cx="753269" cy="197777"/>
            </a:xfrm>
            <a:custGeom>
              <a:avLst/>
              <a:gdLst>
                <a:gd name="T0" fmla="*/ 13 w 268"/>
                <a:gd name="T1" fmla="*/ 37 h 70"/>
                <a:gd name="T2" fmla="*/ 26 w 268"/>
                <a:gd name="T3" fmla="*/ 41 h 70"/>
                <a:gd name="T4" fmla="*/ 44 w 268"/>
                <a:gd name="T5" fmla="*/ 52 h 70"/>
                <a:gd name="T6" fmla="*/ 77 w 268"/>
                <a:gd name="T7" fmla="*/ 58 h 70"/>
                <a:gd name="T8" fmla="*/ 102 w 268"/>
                <a:gd name="T9" fmla="*/ 50 h 70"/>
                <a:gd name="T10" fmla="*/ 121 w 268"/>
                <a:gd name="T11" fmla="*/ 43 h 70"/>
                <a:gd name="T12" fmla="*/ 130 w 268"/>
                <a:gd name="T13" fmla="*/ 44 h 70"/>
                <a:gd name="T14" fmla="*/ 142 w 268"/>
                <a:gd name="T15" fmla="*/ 51 h 70"/>
                <a:gd name="T16" fmla="*/ 150 w 268"/>
                <a:gd name="T17" fmla="*/ 57 h 70"/>
                <a:gd name="T18" fmla="*/ 176 w 268"/>
                <a:gd name="T19" fmla="*/ 67 h 70"/>
                <a:gd name="T20" fmla="*/ 209 w 268"/>
                <a:gd name="T21" fmla="*/ 63 h 70"/>
                <a:gd name="T22" fmla="*/ 226 w 268"/>
                <a:gd name="T23" fmla="*/ 56 h 70"/>
                <a:gd name="T24" fmla="*/ 247 w 268"/>
                <a:gd name="T25" fmla="*/ 57 h 70"/>
                <a:gd name="T26" fmla="*/ 266 w 268"/>
                <a:gd name="T27" fmla="*/ 68 h 70"/>
                <a:gd name="T28" fmla="*/ 268 w 268"/>
                <a:gd name="T29" fmla="*/ 70 h 70"/>
                <a:gd name="T30" fmla="*/ 265 w 268"/>
                <a:gd name="T31" fmla="*/ 27 h 70"/>
                <a:gd name="T32" fmla="*/ 253 w 268"/>
                <a:gd name="T33" fmla="*/ 21 h 70"/>
                <a:gd name="T34" fmla="*/ 226 w 268"/>
                <a:gd name="T35" fmla="*/ 17 h 70"/>
                <a:gd name="T36" fmla="*/ 210 w 268"/>
                <a:gd name="T37" fmla="*/ 23 h 70"/>
                <a:gd name="T38" fmla="*/ 195 w 268"/>
                <a:gd name="T39" fmla="*/ 28 h 70"/>
                <a:gd name="T40" fmla="*/ 161 w 268"/>
                <a:gd name="T41" fmla="*/ 22 h 70"/>
                <a:gd name="T42" fmla="*/ 149 w 268"/>
                <a:gd name="T43" fmla="*/ 14 h 70"/>
                <a:gd name="T44" fmla="*/ 108 w 268"/>
                <a:gd name="T45" fmla="*/ 7 h 70"/>
                <a:gd name="T46" fmla="*/ 92 w 268"/>
                <a:gd name="T47" fmla="*/ 13 h 70"/>
                <a:gd name="T48" fmla="*/ 75 w 268"/>
                <a:gd name="T49" fmla="*/ 19 h 70"/>
                <a:gd name="T50" fmla="*/ 61 w 268"/>
                <a:gd name="T51" fmla="*/ 18 h 70"/>
                <a:gd name="T52" fmla="*/ 43 w 268"/>
                <a:gd name="T53" fmla="*/ 8 h 70"/>
                <a:gd name="T54" fmla="*/ 19 w 268"/>
                <a:gd name="T55" fmla="*/ 0 h 70"/>
                <a:gd name="T56" fmla="*/ 11 w 268"/>
                <a:gd name="T57" fmla="*/ 0 h 70"/>
                <a:gd name="T58" fmla="*/ 0 w 268"/>
                <a:gd name="T59" fmla="*/ 40 h 70"/>
                <a:gd name="T60" fmla="*/ 2 w 268"/>
                <a:gd name="T61" fmla="*/ 39 h 70"/>
                <a:gd name="T62" fmla="*/ 13 w 268"/>
                <a:gd name="T63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8" h="70">
                  <a:moveTo>
                    <a:pt x="13" y="37"/>
                  </a:moveTo>
                  <a:cubicBezTo>
                    <a:pt x="18" y="37"/>
                    <a:pt x="22" y="39"/>
                    <a:pt x="26" y="41"/>
                  </a:cubicBezTo>
                  <a:cubicBezTo>
                    <a:pt x="32" y="45"/>
                    <a:pt x="38" y="49"/>
                    <a:pt x="44" y="52"/>
                  </a:cubicBezTo>
                  <a:cubicBezTo>
                    <a:pt x="54" y="57"/>
                    <a:pt x="65" y="60"/>
                    <a:pt x="77" y="58"/>
                  </a:cubicBezTo>
                  <a:cubicBezTo>
                    <a:pt x="86" y="57"/>
                    <a:pt x="94" y="54"/>
                    <a:pt x="102" y="50"/>
                  </a:cubicBezTo>
                  <a:cubicBezTo>
                    <a:pt x="108" y="47"/>
                    <a:pt x="114" y="45"/>
                    <a:pt x="121" y="43"/>
                  </a:cubicBezTo>
                  <a:cubicBezTo>
                    <a:pt x="124" y="43"/>
                    <a:pt x="127" y="43"/>
                    <a:pt x="130" y="44"/>
                  </a:cubicBezTo>
                  <a:cubicBezTo>
                    <a:pt x="134" y="46"/>
                    <a:pt x="138" y="48"/>
                    <a:pt x="142" y="51"/>
                  </a:cubicBezTo>
                  <a:cubicBezTo>
                    <a:pt x="144" y="53"/>
                    <a:pt x="147" y="55"/>
                    <a:pt x="150" y="57"/>
                  </a:cubicBezTo>
                  <a:cubicBezTo>
                    <a:pt x="157" y="63"/>
                    <a:pt x="166" y="66"/>
                    <a:pt x="176" y="67"/>
                  </a:cubicBezTo>
                  <a:cubicBezTo>
                    <a:pt x="188" y="69"/>
                    <a:pt x="199" y="67"/>
                    <a:pt x="209" y="63"/>
                  </a:cubicBezTo>
                  <a:cubicBezTo>
                    <a:pt x="215" y="60"/>
                    <a:pt x="221" y="58"/>
                    <a:pt x="226" y="56"/>
                  </a:cubicBezTo>
                  <a:cubicBezTo>
                    <a:pt x="234" y="53"/>
                    <a:pt x="240" y="53"/>
                    <a:pt x="247" y="57"/>
                  </a:cubicBezTo>
                  <a:cubicBezTo>
                    <a:pt x="253" y="61"/>
                    <a:pt x="259" y="65"/>
                    <a:pt x="266" y="68"/>
                  </a:cubicBezTo>
                  <a:cubicBezTo>
                    <a:pt x="266" y="69"/>
                    <a:pt x="267" y="69"/>
                    <a:pt x="268" y="70"/>
                  </a:cubicBezTo>
                  <a:cubicBezTo>
                    <a:pt x="267" y="54"/>
                    <a:pt x="266" y="39"/>
                    <a:pt x="265" y="27"/>
                  </a:cubicBezTo>
                  <a:cubicBezTo>
                    <a:pt x="261" y="25"/>
                    <a:pt x="257" y="23"/>
                    <a:pt x="253" y="21"/>
                  </a:cubicBezTo>
                  <a:cubicBezTo>
                    <a:pt x="244" y="17"/>
                    <a:pt x="236" y="15"/>
                    <a:pt x="226" y="17"/>
                  </a:cubicBezTo>
                  <a:cubicBezTo>
                    <a:pt x="221" y="18"/>
                    <a:pt x="215" y="20"/>
                    <a:pt x="210" y="23"/>
                  </a:cubicBezTo>
                  <a:cubicBezTo>
                    <a:pt x="205" y="25"/>
                    <a:pt x="200" y="27"/>
                    <a:pt x="195" y="28"/>
                  </a:cubicBezTo>
                  <a:cubicBezTo>
                    <a:pt x="182" y="32"/>
                    <a:pt x="171" y="31"/>
                    <a:pt x="161" y="22"/>
                  </a:cubicBezTo>
                  <a:cubicBezTo>
                    <a:pt x="157" y="19"/>
                    <a:pt x="153" y="16"/>
                    <a:pt x="149" y="14"/>
                  </a:cubicBezTo>
                  <a:cubicBezTo>
                    <a:pt x="137" y="5"/>
                    <a:pt x="122" y="4"/>
                    <a:pt x="108" y="7"/>
                  </a:cubicBezTo>
                  <a:cubicBezTo>
                    <a:pt x="102" y="9"/>
                    <a:pt x="97" y="11"/>
                    <a:pt x="92" y="13"/>
                  </a:cubicBezTo>
                  <a:cubicBezTo>
                    <a:pt x="87" y="16"/>
                    <a:pt x="81" y="18"/>
                    <a:pt x="75" y="19"/>
                  </a:cubicBezTo>
                  <a:cubicBezTo>
                    <a:pt x="71" y="20"/>
                    <a:pt x="66" y="20"/>
                    <a:pt x="61" y="18"/>
                  </a:cubicBezTo>
                  <a:cubicBezTo>
                    <a:pt x="55" y="14"/>
                    <a:pt x="49" y="11"/>
                    <a:pt x="43" y="8"/>
                  </a:cubicBezTo>
                  <a:cubicBezTo>
                    <a:pt x="36" y="3"/>
                    <a:pt x="28" y="1"/>
                    <a:pt x="19" y="0"/>
                  </a:cubicBezTo>
                  <a:cubicBezTo>
                    <a:pt x="17" y="0"/>
                    <a:pt x="14" y="0"/>
                    <a:pt x="11" y="0"/>
                  </a:cubicBezTo>
                  <a:cubicBezTo>
                    <a:pt x="8" y="12"/>
                    <a:pt x="4" y="25"/>
                    <a:pt x="0" y="40"/>
                  </a:cubicBezTo>
                  <a:cubicBezTo>
                    <a:pt x="0" y="40"/>
                    <a:pt x="1" y="39"/>
                    <a:pt x="2" y="39"/>
                  </a:cubicBezTo>
                  <a:cubicBezTo>
                    <a:pt x="5" y="37"/>
                    <a:pt x="9" y="37"/>
                    <a:pt x="13" y="3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2" name="Freeform 405"/>
            <p:cNvSpPr/>
            <p:nvPr/>
          </p:nvSpPr>
          <p:spPr bwMode="auto">
            <a:xfrm>
              <a:off x="5254551" y="3378333"/>
              <a:ext cx="698235" cy="194337"/>
            </a:xfrm>
            <a:custGeom>
              <a:avLst/>
              <a:gdLst>
                <a:gd name="T0" fmla="*/ 14 w 248"/>
                <a:gd name="T1" fmla="*/ 41 h 69"/>
                <a:gd name="T2" fmla="*/ 31 w 248"/>
                <a:gd name="T3" fmla="*/ 51 h 69"/>
                <a:gd name="T4" fmla="*/ 58 w 248"/>
                <a:gd name="T5" fmla="*/ 58 h 69"/>
                <a:gd name="T6" fmla="*/ 90 w 248"/>
                <a:gd name="T7" fmla="*/ 50 h 69"/>
                <a:gd name="T8" fmla="*/ 103 w 248"/>
                <a:gd name="T9" fmla="*/ 44 h 69"/>
                <a:gd name="T10" fmla="*/ 125 w 248"/>
                <a:gd name="T11" fmla="*/ 47 h 69"/>
                <a:gd name="T12" fmla="*/ 136 w 248"/>
                <a:gd name="T13" fmla="*/ 55 h 69"/>
                <a:gd name="T14" fmla="*/ 147 w 248"/>
                <a:gd name="T15" fmla="*/ 62 h 69"/>
                <a:gd name="T16" fmla="*/ 186 w 248"/>
                <a:gd name="T17" fmla="*/ 66 h 69"/>
                <a:gd name="T18" fmla="*/ 210 w 248"/>
                <a:gd name="T19" fmla="*/ 57 h 69"/>
                <a:gd name="T20" fmla="*/ 239 w 248"/>
                <a:gd name="T21" fmla="*/ 59 h 69"/>
                <a:gd name="T22" fmla="*/ 248 w 248"/>
                <a:gd name="T23" fmla="*/ 65 h 69"/>
                <a:gd name="T24" fmla="*/ 247 w 248"/>
                <a:gd name="T25" fmla="*/ 54 h 69"/>
                <a:gd name="T26" fmla="*/ 246 w 248"/>
                <a:gd name="T27" fmla="*/ 23 h 69"/>
                <a:gd name="T28" fmla="*/ 244 w 248"/>
                <a:gd name="T29" fmla="*/ 22 h 69"/>
                <a:gd name="T30" fmla="*/ 203 w 248"/>
                <a:gd name="T31" fmla="*/ 20 h 69"/>
                <a:gd name="T32" fmla="*/ 195 w 248"/>
                <a:gd name="T33" fmla="*/ 24 h 69"/>
                <a:gd name="T34" fmla="*/ 177 w 248"/>
                <a:gd name="T35" fmla="*/ 29 h 69"/>
                <a:gd name="T36" fmla="*/ 151 w 248"/>
                <a:gd name="T37" fmla="*/ 23 h 69"/>
                <a:gd name="T38" fmla="*/ 140 w 248"/>
                <a:gd name="T39" fmla="*/ 15 h 69"/>
                <a:gd name="T40" fmla="*/ 96 w 248"/>
                <a:gd name="T41" fmla="*/ 7 h 69"/>
                <a:gd name="T42" fmla="*/ 82 w 248"/>
                <a:gd name="T43" fmla="*/ 12 h 69"/>
                <a:gd name="T44" fmla="*/ 66 w 248"/>
                <a:gd name="T45" fmla="*/ 19 h 69"/>
                <a:gd name="T46" fmla="*/ 47 w 248"/>
                <a:gd name="T47" fmla="*/ 16 h 69"/>
                <a:gd name="T48" fmla="*/ 29 w 248"/>
                <a:gd name="T49" fmla="*/ 6 h 69"/>
                <a:gd name="T50" fmla="*/ 5 w 248"/>
                <a:gd name="T51" fmla="*/ 0 h 69"/>
                <a:gd name="T52" fmla="*/ 0 w 248"/>
                <a:gd name="T53" fmla="*/ 37 h 69"/>
                <a:gd name="T54" fmla="*/ 14 w 248"/>
                <a:gd name="T55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69">
                  <a:moveTo>
                    <a:pt x="14" y="41"/>
                  </a:moveTo>
                  <a:cubicBezTo>
                    <a:pt x="20" y="44"/>
                    <a:pt x="25" y="48"/>
                    <a:pt x="31" y="51"/>
                  </a:cubicBezTo>
                  <a:cubicBezTo>
                    <a:pt x="39" y="56"/>
                    <a:pt x="48" y="58"/>
                    <a:pt x="58" y="58"/>
                  </a:cubicBezTo>
                  <a:cubicBezTo>
                    <a:pt x="69" y="59"/>
                    <a:pt x="80" y="56"/>
                    <a:pt x="90" y="50"/>
                  </a:cubicBezTo>
                  <a:cubicBezTo>
                    <a:pt x="94" y="48"/>
                    <a:pt x="99" y="46"/>
                    <a:pt x="103" y="44"/>
                  </a:cubicBezTo>
                  <a:cubicBezTo>
                    <a:pt x="111" y="41"/>
                    <a:pt x="118" y="42"/>
                    <a:pt x="125" y="47"/>
                  </a:cubicBezTo>
                  <a:cubicBezTo>
                    <a:pt x="129" y="49"/>
                    <a:pt x="133" y="52"/>
                    <a:pt x="136" y="55"/>
                  </a:cubicBezTo>
                  <a:cubicBezTo>
                    <a:pt x="140" y="58"/>
                    <a:pt x="143" y="61"/>
                    <a:pt x="147" y="62"/>
                  </a:cubicBezTo>
                  <a:cubicBezTo>
                    <a:pt x="160" y="68"/>
                    <a:pt x="172" y="69"/>
                    <a:pt x="186" y="66"/>
                  </a:cubicBezTo>
                  <a:cubicBezTo>
                    <a:pt x="194" y="64"/>
                    <a:pt x="202" y="61"/>
                    <a:pt x="210" y="57"/>
                  </a:cubicBezTo>
                  <a:cubicBezTo>
                    <a:pt x="220" y="52"/>
                    <a:pt x="230" y="53"/>
                    <a:pt x="239" y="59"/>
                  </a:cubicBezTo>
                  <a:cubicBezTo>
                    <a:pt x="242" y="61"/>
                    <a:pt x="245" y="63"/>
                    <a:pt x="248" y="65"/>
                  </a:cubicBezTo>
                  <a:cubicBezTo>
                    <a:pt x="247" y="59"/>
                    <a:pt x="247" y="55"/>
                    <a:pt x="247" y="54"/>
                  </a:cubicBezTo>
                  <a:cubicBezTo>
                    <a:pt x="247" y="50"/>
                    <a:pt x="247" y="38"/>
                    <a:pt x="246" y="23"/>
                  </a:cubicBezTo>
                  <a:cubicBezTo>
                    <a:pt x="245" y="23"/>
                    <a:pt x="244" y="22"/>
                    <a:pt x="244" y="22"/>
                  </a:cubicBezTo>
                  <a:cubicBezTo>
                    <a:pt x="230" y="15"/>
                    <a:pt x="217" y="14"/>
                    <a:pt x="203" y="20"/>
                  </a:cubicBezTo>
                  <a:cubicBezTo>
                    <a:pt x="200" y="22"/>
                    <a:pt x="197" y="23"/>
                    <a:pt x="195" y="24"/>
                  </a:cubicBezTo>
                  <a:cubicBezTo>
                    <a:pt x="189" y="27"/>
                    <a:pt x="183" y="28"/>
                    <a:pt x="177" y="29"/>
                  </a:cubicBezTo>
                  <a:cubicBezTo>
                    <a:pt x="167" y="31"/>
                    <a:pt x="158" y="29"/>
                    <a:pt x="151" y="23"/>
                  </a:cubicBezTo>
                  <a:cubicBezTo>
                    <a:pt x="147" y="20"/>
                    <a:pt x="144" y="18"/>
                    <a:pt x="140" y="15"/>
                  </a:cubicBezTo>
                  <a:cubicBezTo>
                    <a:pt x="127" y="5"/>
                    <a:pt x="112" y="4"/>
                    <a:pt x="96" y="7"/>
                  </a:cubicBezTo>
                  <a:cubicBezTo>
                    <a:pt x="91" y="8"/>
                    <a:pt x="87" y="10"/>
                    <a:pt x="82" y="12"/>
                  </a:cubicBezTo>
                  <a:cubicBezTo>
                    <a:pt x="77" y="14"/>
                    <a:pt x="71" y="17"/>
                    <a:pt x="66" y="19"/>
                  </a:cubicBezTo>
                  <a:cubicBezTo>
                    <a:pt x="59" y="21"/>
                    <a:pt x="53" y="20"/>
                    <a:pt x="47" y="16"/>
                  </a:cubicBezTo>
                  <a:cubicBezTo>
                    <a:pt x="41" y="13"/>
                    <a:pt x="35" y="9"/>
                    <a:pt x="29" y="6"/>
                  </a:cubicBezTo>
                  <a:cubicBezTo>
                    <a:pt x="21" y="2"/>
                    <a:pt x="13" y="0"/>
                    <a:pt x="5" y="0"/>
                  </a:cubicBezTo>
                  <a:cubicBezTo>
                    <a:pt x="4" y="11"/>
                    <a:pt x="3" y="23"/>
                    <a:pt x="0" y="37"/>
                  </a:cubicBezTo>
                  <a:cubicBezTo>
                    <a:pt x="5" y="37"/>
                    <a:pt x="10" y="38"/>
                    <a:pt x="14" y="4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3" name="Freeform 406"/>
            <p:cNvSpPr/>
            <p:nvPr/>
          </p:nvSpPr>
          <p:spPr bwMode="auto">
            <a:xfrm>
              <a:off x="5266589" y="3220112"/>
              <a:ext cx="674158" cy="190897"/>
            </a:xfrm>
            <a:custGeom>
              <a:avLst/>
              <a:gdLst>
                <a:gd name="T0" fmla="*/ 15 w 240"/>
                <a:gd name="T1" fmla="*/ 41 h 68"/>
                <a:gd name="T2" fmla="*/ 27 w 240"/>
                <a:gd name="T3" fmla="*/ 49 h 68"/>
                <a:gd name="T4" fmla="*/ 87 w 240"/>
                <a:gd name="T5" fmla="*/ 51 h 68"/>
                <a:gd name="T6" fmla="*/ 103 w 240"/>
                <a:gd name="T7" fmla="*/ 44 h 68"/>
                <a:gd name="T8" fmla="*/ 125 w 240"/>
                <a:gd name="T9" fmla="*/ 47 h 68"/>
                <a:gd name="T10" fmla="*/ 130 w 240"/>
                <a:gd name="T11" fmla="*/ 50 h 68"/>
                <a:gd name="T12" fmla="*/ 139 w 240"/>
                <a:gd name="T13" fmla="*/ 57 h 68"/>
                <a:gd name="T14" fmla="*/ 164 w 240"/>
                <a:gd name="T15" fmla="*/ 67 h 68"/>
                <a:gd name="T16" fmla="*/ 200 w 240"/>
                <a:gd name="T17" fmla="*/ 61 h 68"/>
                <a:gd name="T18" fmla="*/ 216 w 240"/>
                <a:gd name="T19" fmla="*/ 55 h 68"/>
                <a:gd name="T20" fmla="*/ 235 w 240"/>
                <a:gd name="T21" fmla="*/ 56 h 68"/>
                <a:gd name="T22" fmla="*/ 238 w 240"/>
                <a:gd name="T23" fmla="*/ 59 h 68"/>
                <a:gd name="T24" fmla="*/ 240 w 240"/>
                <a:gd name="T25" fmla="*/ 60 h 68"/>
                <a:gd name="T26" fmla="*/ 237 w 240"/>
                <a:gd name="T27" fmla="*/ 19 h 68"/>
                <a:gd name="T28" fmla="*/ 206 w 240"/>
                <a:gd name="T29" fmla="*/ 19 h 68"/>
                <a:gd name="T30" fmla="*/ 197 w 240"/>
                <a:gd name="T31" fmla="*/ 22 h 68"/>
                <a:gd name="T32" fmla="*/ 186 w 240"/>
                <a:gd name="T33" fmla="*/ 27 h 68"/>
                <a:gd name="T34" fmla="*/ 148 w 240"/>
                <a:gd name="T35" fmla="*/ 21 h 68"/>
                <a:gd name="T36" fmla="*/ 139 w 240"/>
                <a:gd name="T37" fmla="*/ 14 h 68"/>
                <a:gd name="T38" fmla="*/ 117 w 240"/>
                <a:gd name="T39" fmla="*/ 6 h 68"/>
                <a:gd name="T40" fmla="*/ 110 w 240"/>
                <a:gd name="T41" fmla="*/ 6 h 68"/>
                <a:gd name="T42" fmla="*/ 90 w 240"/>
                <a:gd name="T43" fmla="*/ 9 h 68"/>
                <a:gd name="T44" fmla="*/ 77 w 240"/>
                <a:gd name="T45" fmla="*/ 14 h 68"/>
                <a:gd name="T46" fmla="*/ 68 w 240"/>
                <a:gd name="T47" fmla="*/ 18 h 68"/>
                <a:gd name="T48" fmla="*/ 47 w 240"/>
                <a:gd name="T49" fmla="*/ 16 h 68"/>
                <a:gd name="T50" fmla="*/ 28 w 240"/>
                <a:gd name="T51" fmla="*/ 6 h 68"/>
                <a:gd name="T52" fmla="*/ 8 w 240"/>
                <a:gd name="T53" fmla="*/ 0 h 68"/>
                <a:gd name="T54" fmla="*/ 0 w 240"/>
                <a:gd name="T55" fmla="*/ 0 h 68"/>
                <a:gd name="T56" fmla="*/ 2 w 240"/>
                <a:gd name="T57" fmla="*/ 37 h 68"/>
                <a:gd name="T58" fmla="*/ 15 w 240"/>
                <a:gd name="T5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0" h="68">
                  <a:moveTo>
                    <a:pt x="15" y="41"/>
                  </a:moveTo>
                  <a:cubicBezTo>
                    <a:pt x="19" y="44"/>
                    <a:pt x="23" y="46"/>
                    <a:pt x="27" y="49"/>
                  </a:cubicBezTo>
                  <a:cubicBezTo>
                    <a:pt x="47" y="60"/>
                    <a:pt x="67" y="61"/>
                    <a:pt x="87" y="51"/>
                  </a:cubicBezTo>
                  <a:cubicBezTo>
                    <a:pt x="93" y="49"/>
                    <a:pt x="98" y="46"/>
                    <a:pt x="103" y="44"/>
                  </a:cubicBezTo>
                  <a:cubicBezTo>
                    <a:pt x="111" y="41"/>
                    <a:pt x="118" y="42"/>
                    <a:pt x="125" y="47"/>
                  </a:cubicBezTo>
                  <a:cubicBezTo>
                    <a:pt x="127" y="48"/>
                    <a:pt x="129" y="49"/>
                    <a:pt x="130" y="50"/>
                  </a:cubicBezTo>
                  <a:cubicBezTo>
                    <a:pt x="133" y="53"/>
                    <a:pt x="136" y="55"/>
                    <a:pt x="139" y="57"/>
                  </a:cubicBezTo>
                  <a:cubicBezTo>
                    <a:pt x="147" y="63"/>
                    <a:pt x="155" y="65"/>
                    <a:pt x="164" y="67"/>
                  </a:cubicBezTo>
                  <a:cubicBezTo>
                    <a:pt x="176" y="68"/>
                    <a:pt x="188" y="66"/>
                    <a:pt x="200" y="61"/>
                  </a:cubicBezTo>
                  <a:cubicBezTo>
                    <a:pt x="205" y="59"/>
                    <a:pt x="210" y="57"/>
                    <a:pt x="216" y="55"/>
                  </a:cubicBezTo>
                  <a:cubicBezTo>
                    <a:pt x="222" y="52"/>
                    <a:pt x="229" y="53"/>
                    <a:pt x="235" y="56"/>
                  </a:cubicBezTo>
                  <a:cubicBezTo>
                    <a:pt x="236" y="57"/>
                    <a:pt x="237" y="58"/>
                    <a:pt x="238" y="59"/>
                  </a:cubicBezTo>
                  <a:cubicBezTo>
                    <a:pt x="239" y="59"/>
                    <a:pt x="240" y="59"/>
                    <a:pt x="240" y="60"/>
                  </a:cubicBezTo>
                  <a:cubicBezTo>
                    <a:pt x="239" y="47"/>
                    <a:pt x="238" y="33"/>
                    <a:pt x="237" y="19"/>
                  </a:cubicBezTo>
                  <a:cubicBezTo>
                    <a:pt x="227" y="15"/>
                    <a:pt x="216" y="15"/>
                    <a:pt x="206" y="19"/>
                  </a:cubicBezTo>
                  <a:cubicBezTo>
                    <a:pt x="203" y="20"/>
                    <a:pt x="200" y="21"/>
                    <a:pt x="197" y="22"/>
                  </a:cubicBezTo>
                  <a:cubicBezTo>
                    <a:pt x="194" y="24"/>
                    <a:pt x="190" y="26"/>
                    <a:pt x="186" y="27"/>
                  </a:cubicBezTo>
                  <a:cubicBezTo>
                    <a:pt x="173" y="31"/>
                    <a:pt x="160" y="31"/>
                    <a:pt x="148" y="21"/>
                  </a:cubicBezTo>
                  <a:cubicBezTo>
                    <a:pt x="146" y="19"/>
                    <a:pt x="143" y="16"/>
                    <a:pt x="139" y="14"/>
                  </a:cubicBezTo>
                  <a:cubicBezTo>
                    <a:pt x="133" y="10"/>
                    <a:pt x="126" y="6"/>
                    <a:pt x="117" y="6"/>
                  </a:cubicBezTo>
                  <a:cubicBezTo>
                    <a:pt x="115" y="6"/>
                    <a:pt x="112" y="6"/>
                    <a:pt x="110" y="6"/>
                  </a:cubicBezTo>
                  <a:cubicBezTo>
                    <a:pt x="103" y="5"/>
                    <a:pt x="97" y="6"/>
                    <a:pt x="90" y="9"/>
                  </a:cubicBezTo>
                  <a:cubicBezTo>
                    <a:pt x="86" y="10"/>
                    <a:pt x="81" y="12"/>
                    <a:pt x="77" y="14"/>
                  </a:cubicBezTo>
                  <a:cubicBezTo>
                    <a:pt x="74" y="16"/>
                    <a:pt x="71" y="17"/>
                    <a:pt x="68" y="18"/>
                  </a:cubicBezTo>
                  <a:cubicBezTo>
                    <a:pt x="61" y="21"/>
                    <a:pt x="54" y="20"/>
                    <a:pt x="47" y="16"/>
                  </a:cubicBezTo>
                  <a:cubicBezTo>
                    <a:pt x="41" y="12"/>
                    <a:pt x="35" y="9"/>
                    <a:pt x="28" y="6"/>
                  </a:cubicBezTo>
                  <a:cubicBezTo>
                    <a:pt x="22" y="2"/>
                    <a:pt x="15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1" y="11"/>
                    <a:pt x="3" y="23"/>
                    <a:pt x="2" y="37"/>
                  </a:cubicBezTo>
                  <a:cubicBezTo>
                    <a:pt x="7" y="37"/>
                    <a:pt x="11" y="39"/>
                    <a:pt x="15" y="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4" name="Freeform 407"/>
            <p:cNvSpPr/>
            <p:nvPr/>
          </p:nvSpPr>
          <p:spPr bwMode="auto">
            <a:xfrm>
              <a:off x="5237353" y="3060172"/>
              <a:ext cx="689637" cy="194337"/>
            </a:xfrm>
            <a:custGeom>
              <a:avLst/>
              <a:gdLst>
                <a:gd name="T0" fmla="*/ 18 w 245"/>
                <a:gd name="T1" fmla="*/ 37 h 69"/>
                <a:gd name="T2" fmla="*/ 32 w 245"/>
                <a:gd name="T3" fmla="*/ 44 h 69"/>
                <a:gd name="T4" fmla="*/ 41 w 245"/>
                <a:gd name="T5" fmla="*/ 49 h 69"/>
                <a:gd name="T6" fmla="*/ 100 w 245"/>
                <a:gd name="T7" fmla="*/ 52 h 69"/>
                <a:gd name="T8" fmla="*/ 117 w 245"/>
                <a:gd name="T9" fmla="*/ 45 h 69"/>
                <a:gd name="T10" fmla="*/ 139 w 245"/>
                <a:gd name="T11" fmla="*/ 48 h 69"/>
                <a:gd name="T12" fmla="*/ 152 w 245"/>
                <a:gd name="T13" fmla="*/ 57 h 69"/>
                <a:gd name="T14" fmla="*/ 167 w 245"/>
                <a:gd name="T15" fmla="*/ 65 h 69"/>
                <a:gd name="T16" fmla="*/ 207 w 245"/>
                <a:gd name="T17" fmla="*/ 65 h 69"/>
                <a:gd name="T18" fmla="*/ 226 w 245"/>
                <a:gd name="T19" fmla="*/ 57 h 69"/>
                <a:gd name="T20" fmla="*/ 245 w 245"/>
                <a:gd name="T21" fmla="*/ 55 h 69"/>
                <a:gd name="T22" fmla="*/ 239 w 245"/>
                <a:gd name="T23" fmla="*/ 17 h 69"/>
                <a:gd name="T24" fmla="*/ 222 w 245"/>
                <a:gd name="T25" fmla="*/ 19 h 69"/>
                <a:gd name="T26" fmla="*/ 205 w 245"/>
                <a:gd name="T27" fmla="*/ 26 h 69"/>
                <a:gd name="T28" fmla="*/ 191 w 245"/>
                <a:gd name="T29" fmla="*/ 30 h 69"/>
                <a:gd name="T30" fmla="*/ 165 w 245"/>
                <a:gd name="T31" fmla="*/ 23 h 69"/>
                <a:gd name="T32" fmla="*/ 153 w 245"/>
                <a:gd name="T33" fmla="*/ 14 h 69"/>
                <a:gd name="T34" fmla="*/ 128 w 245"/>
                <a:gd name="T35" fmla="*/ 6 h 69"/>
                <a:gd name="T36" fmla="*/ 95 w 245"/>
                <a:gd name="T37" fmla="*/ 13 h 69"/>
                <a:gd name="T38" fmla="*/ 80 w 245"/>
                <a:gd name="T39" fmla="*/ 19 h 69"/>
                <a:gd name="T40" fmla="*/ 62 w 245"/>
                <a:gd name="T41" fmla="*/ 17 h 69"/>
                <a:gd name="T42" fmla="*/ 49 w 245"/>
                <a:gd name="T43" fmla="*/ 10 h 69"/>
                <a:gd name="T44" fmla="*/ 23 w 245"/>
                <a:gd name="T45" fmla="*/ 1 h 69"/>
                <a:gd name="T46" fmla="*/ 0 w 245"/>
                <a:gd name="T47" fmla="*/ 4 h 69"/>
                <a:gd name="T48" fmla="*/ 6 w 245"/>
                <a:gd name="T49" fmla="*/ 38 h 69"/>
                <a:gd name="T50" fmla="*/ 11 w 245"/>
                <a:gd name="T51" fmla="*/ 37 h 69"/>
                <a:gd name="T52" fmla="*/ 18 w 245"/>
                <a:gd name="T53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69">
                  <a:moveTo>
                    <a:pt x="18" y="37"/>
                  </a:moveTo>
                  <a:cubicBezTo>
                    <a:pt x="23" y="39"/>
                    <a:pt x="28" y="40"/>
                    <a:pt x="32" y="44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60" y="60"/>
                    <a:pt x="80" y="62"/>
                    <a:pt x="100" y="52"/>
                  </a:cubicBezTo>
                  <a:cubicBezTo>
                    <a:pt x="106" y="50"/>
                    <a:pt x="111" y="47"/>
                    <a:pt x="117" y="45"/>
                  </a:cubicBezTo>
                  <a:cubicBezTo>
                    <a:pt x="125" y="42"/>
                    <a:pt x="133" y="43"/>
                    <a:pt x="139" y="48"/>
                  </a:cubicBezTo>
                  <a:cubicBezTo>
                    <a:pt x="144" y="51"/>
                    <a:pt x="148" y="54"/>
                    <a:pt x="152" y="57"/>
                  </a:cubicBezTo>
                  <a:cubicBezTo>
                    <a:pt x="157" y="60"/>
                    <a:pt x="162" y="63"/>
                    <a:pt x="167" y="65"/>
                  </a:cubicBezTo>
                  <a:cubicBezTo>
                    <a:pt x="180" y="69"/>
                    <a:pt x="194" y="69"/>
                    <a:pt x="207" y="65"/>
                  </a:cubicBezTo>
                  <a:cubicBezTo>
                    <a:pt x="213" y="62"/>
                    <a:pt x="220" y="60"/>
                    <a:pt x="226" y="57"/>
                  </a:cubicBezTo>
                  <a:cubicBezTo>
                    <a:pt x="232" y="54"/>
                    <a:pt x="239" y="53"/>
                    <a:pt x="245" y="55"/>
                  </a:cubicBezTo>
                  <a:cubicBezTo>
                    <a:pt x="243" y="40"/>
                    <a:pt x="241" y="27"/>
                    <a:pt x="239" y="17"/>
                  </a:cubicBezTo>
                  <a:cubicBezTo>
                    <a:pt x="233" y="16"/>
                    <a:pt x="227" y="17"/>
                    <a:pt x="222" y="19"/>
                  </a:cubicBezTo>
                  <a:cubicBezTo>
                    <a:pt x="216" y="21"/>
                    <a:pt x="211" y="24"/>
                    <a:pt x="205" y="26"/>
                  </a:cubicBezTo>
                  <a:cubicBezTo>
                    <a:pt x="201" y="28"/>
                    <a:pt x="196" y="29"/>
                    <a:pt x="191" y="30"/>
                  </a:cubicBezTo>
                  <a:cubicBezTo>
                    <a:pt x="181" y="31"/>
                    <a:pt x="173" y="29"/>
                    <a:pt x="165" y="23"/>
                  </a:cubicBezTo>
                  <a:cubicBezTo>
                    <a:pt x="161" y="20"/>
                    <a:pt x="157" y="17"/>
                    <a:pt x="153" y="14"/>
                  </a:cubicBezTo>
                  <a:cubicBezTo>
                    <a:pt x="145" y="9"/>
                    <a:pt x="137" y="6"/>
                    <a:pt x="128" y="6"/>
                  </a:cubicBezTo>
                  <a:cubicBezTo>
                    <a:pt x="117" y="5"/>
                    <a:pt x="105" y="7"/>
                    <a:pt x="95" y="13"/>
                  </a:cubicBezTo>
                  <a:cubicBezTo>
                    <a:pt x="90" y="16"/>
                    <a:pt x="85" y="18"/>
                    <a:pt x="80" y="19"/>
                  </a:cubicBezTo>
                  <a:cubicBezTo>
                    <a:pt x="73" y="21"/>
                    <a:pt x="67" y="20"/>
                    <a:pt x="62" y="17"/>
                  </a:cubicBezTo>
                  <a:cubicBezTo>
                    <a:pt x="58" y="14"/>
                    <a:pt x="54" y="12"/>
                    <a:pt x="49" y="10"/>
                  </a:cubicBezTo>
                  <a:cubicBezTo>
                    <a:pt x="41" y="5"/>
                    <a:pt x="32" y="1"/>
                    <a:pt x="23" y="1"/>
                  </a:cubicBezTo>
                  <a:cubicBezTo>
                    <a:pt x="15" y="0"/>
                    <a:pt x="8" y="1"/>
                    <a:pt x="0" y="4"/>
                  </a:cubicBezTo>
                  <a:cubicBezTo>
                    <a:pt x="2" y="16"/>
                    <a:pt x="4" y="27"/>
                    <a:pt x="6" y="38"/>
                  </a:cubicBezTo>
                  <a:cubicBezTo>
                    <a:pt x="8" y="38"/>
                    <a:pt x="10" y="37"/>
                    <a:pt x="11" y="37"/>
                  </a:cubicBezTo>
                  <a:cubicBezTo>
                    <a:pt x="14" y="37"/>
                    <a:pt x="16" y="36"/>
                    <a:pt x="18" y="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5" name="Freeform 408"/>
            <p:cNvSpPr/>
            <p:nvPr/>
          </p:nvSpPr>
          <p:spPr bwMode="auto">
            <a:xfrm>
              <a:off x="5230474" y="2900230"/>
              <a:ext cx="665560" cy="196056"/>
            </a:xfrm>
            <a:custGeom>
              <a:avLst/>
              <a:gdLst>
                <a:gd name="T0" fmla="*/ 170 w 237"/>
                <a:gd name="T1" fmla="*/ 23 h 70"/>
                <a:gd name="T2" fmla="*/ 159 w 237"/>
                <a:gd name="T3" fmla="*/ 15 h 70"/>
                <a:gd name="T4" fmla="*/ 133 w 237"/>
                <a:gd name="T5" fmla="*/ 6 h 70"/>
                <a:gd name="T6" fmla="*/ 100 w 237"/>
                <a:gd name="T7" fmla="*/ 15 h 70"/>
                <a:gd name="T8" fmla="*/ 87 w 237"/>
                <a:gd name="T9" fmla="*/ 20 h 70"/>
                <a:gd name="T10" fmla="*/ 68 w 237"/>
                <a:gd name="T11" fmla="*/ 17 h 70"/>
                <a:gd name="T12" fmla="*/ 54 w 237"/>
                <a:gd name="T13" fmla="*/ 9 h 70"/>
                <a:gd name="T14" fmla="*/ 30 w 237"/>
                <a:gd name="T15" fmla="*/ 1 h 70"/>
                <a:gd name="T16" fmla="*/ 1 w 237"/>
                <a:gd name="T17" fmla="*/ 7 h 70"/>
                <a:gd name="T18" fmla="*/ 1 w 237"/>
                <a:gd name="T19" fmla="*/ 8 h 70"/>
                <a:gd name="T20" fmla="*/ 1 w 237"/>
                <a:gd name="T21" fmla="*/ 44 h 70"/>
                <a:gd name="T22" fmla="*/ 3 w 237"/>
                <a:gd name="T23" fmla="*/ 43 h 70"/>
                <a:gd name="T24" fmla="*/ 18 w 237"/>
                <a:gd name="T25" fmla="*/ 38 h 70"/>
                <a:gd name="T26" fmla="*/ 27 w 237"/>
                <a:gd name="T27" fmla="*/ 38 h 70"/>
                <a:gd name="T28" fmla="*/ 42 w 237"/>
                <a:gd name="T29" fmla="*/ 46 h 70"/>
                <a:gd name="T30" fmla="*/ 51 w 237"/>
                <a:gd name="T31" fmla="*/ 52 h 70"/>
                <a:gd name="T32" fmla="*/ 103 w 237"/>
                <a:gd name="T33" fmla="*/ 55 h 70"/>
                <a:gd name="T34" fmla="*/ 117 w 237"/>
                <a:gd name="T35" fmla="*/ 49 h 70"/>
                <a:gd name="T36" fmla="*/ 127 w 237"/>
                <a:gd name="T37" fmla="*/ 45 h 70"/>
                <a:gd name="T38" fmla="*/ 144 w 237"/>
                <a:gd name="T39" fmla="*/ 47 h 70"/>
                <a:gd name="T40" fmla="*/ 157 w 237"/>
                <a:gd name="T41" fmla="*/ 56 h 70"/>
                <a:gd name="T42" fmla="*/ 167 w 237"/>
                <a:gd name="T43" fmla="*/ 62 h 70"/>
                <a:gd name="T44" fmla="*/ 210 w 237"/>
                <a:gd name="T45" fmla="*/ 67 h 70"/>
                <a:gd name="T46" fmla="*/ 230 w 237"/>
                <a:gd name="T47" fmla="*/ 59 h 70"/>
                <a:gd name="T48" fmla="*/ 236 w 237"/>
                <a:gd name="T49" fmla="*/ 56 h 70"/>
                <a:gd name="T50" fmla="*/ 237 w 237"/>
                <a:gd name="T51" fmla="*/ 56 h 70"/>
                <a:gd name="T52" fmla="*/ 237 w 237"/>
                <a:gd name="T53" fmla="*/ 56 h 70"/>
                <a:gd name="T54" fmla="*/ 223 w 237"/>
                <a:gd name="T55" fmla="*/ 29 h 70"/>
                <a:gd name="T56" fmla="*/ 221 w 237"/>
                <a:gd name="T57" fmla="*/ 23 h 70"/>
                <a:gd name="T58" fmla="*/ 205 w 237"/>
                <a:gd name="T59" fmla="*/ 29 h 70"/>
                <a:gd name="T60" fmla="*/ 170 w 237"/>
                <a:gd name="T61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6" h="70">
                  <a:moveTo>
                    <a:pt x="170" y="23"/>
                  </a:moveTo>
                  <a:cubicBezTo>
                    <a:pt x="167" y="20"/>
                    <a:pt x="163" y="17"/>
                    <a:pt x="159" y="15"/>
                  </a:cubicBezTo>
                  <a:cubicBezTo>
                    <a:pt x="151" y="9"/>
                    <a:pt x="143" y="7"/>
                    <a:pt x="133" y="6"/>
                  </a:cubicBezTo>
                  <a:cubicBezTo>
                    <a:pt x="122" y="6"/>
                    <a:pt x="110" y="9"/>
                    <a:pt x="100" y="15"/>
                  </a:cubicBezTo>
                  <a:cubicBezTo>
                    <a:pt x="96" y="17"/>
                    <a:pt x="92" y="18"/>
                    <a:pt x="87" y="20"/>
                  </a:cubicBezTo>
                  <a:cubicBezTo>
                    <a:pt x="81" y="22"/>
                    <a:pt x="74" y="21"/>
                    <a:pt x="68" y="17"/>
                  </a:cubicBezTo>
                  <a:cubicBezTo>
                    <a:pt x="63" y="14"/>
                    <a:pt x="59" y="12"/>
                    <a:pt x="54" y="9"/>
                  </a:cubicBezTo>
                  <a:cubicBezTo>
                    <a:pt x="46" y="5"/>
                    <a:pt x="39" y="2"/>
                    <a:pt x="30" y="1"/>
                  </a:cubicBezTo>
                  <a:cubicBezTo>
                    <a:pt x="20" y="0"/>
                    <a:pt x="10" y="3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22"/>
                    <a:pt x="0" y="33"/>
                    <a:pt x="1" y="44"/>
                  </a:cubicBezTo>
                  <a:cubicBezTo>
                    <a:pt x="2" y="44"/>
                    <a:pt x="3" y="43"/>
                    <a:pt x="3" y="43"/>
                  </a:cubicBezTo>
                  <a:cubicBezTo>
                    <a:pt x="8" y="41"/>
                    <a:pt x="13" y="39"/>
                    <a:pt x="18" y="38"/>
                  </a:cubicBezTo>
                  <a:cubicBezTo>
                    <a:pt x="21" y="37"/>
                    <a:pt x="24" y="37"/>
                    <a:pt x="27" y="38"/>
                  </a:cubicBezTo>
                  <a:cubicBezTo>
                    <a:pt x="32" y="40"/>
                    <a:pt x="37" y="43"/>
                    <a:pt x="42" y="46"/>
                  </a:cubicBezTo>
                  <a:cubicBezTo>
                    <a:pt x="45" y="48"/>
                    <a:pt x="48" y="50"/>
                    <a:pt x="51" y="52"/>
                  </a:cubicBezTo>
                  <a:cubicBezTo>
                    <a:pt x="68" y="60"/>
                    <a:pt x="85" y="62"/>
                    <a:pt x="103" y="55"/>
                  </a:cubicBezTo>
                  <a:cubicBezTo>
                    <a:pt x="108" y="53"/>
                    <a:pt x="112" y="51"/>
                    <a:pt x="117" y="49"/>
                  </a:cubicBezTo>
                  <a:cubicBezTo>
                    <a:pt x="120" y="47"/>
                    <a:pt x="124" y="46"/>
                    <a:pt x="127" y="45"/>
                  </a:cubicBezTo>
                  <a:cubicBezTo>
                    <a:pt x="133" y="43"/>
                    <a:pt x="139" y="44"/>
                    <a:pt x="144" y="47"/>
                  </a:cubicBezTo>
                  <a:cubicBezTo>
                    <a:pt x="149" y="49"/>
                    <a:pt x="153" y="52"/>
                    <a:pt x="157" y="56"/>
                  </a:cubicBezTo>
                  <a:cubicBezTo>
                    <a:pt x="160" y="58"/>
                    <a:pt x="163" y="61"/>
                    <a:pt x="167" y="62"/>
                  </a:cubicBezTo>
                  <a:cubicBezTo>
                    <a:pt x="181" y="69"/>
                    <a:pt x="195" y="70"/>
                    <a:pt x="210" y="67"/>
                  </a:cubicBezTo>
                  <a:cubicBezTo>
                    <a:pt x="217" y="65"/>
                    <a:pt x="224" y="62"/>
                    <a:pt x="230" y="59"/>
                  </a:cubicBezTo>
                  <a:cubicBezTo>
                    <a:pt x="232" y="58"/>
                    <a:pt x="234" y="57"/>
                    <a:pt x="236" y="56"/>
                  </a:cubicBezTo>
                  <a:cubicBezTo>
                    <a:pt x="236" y="56"/>
                    <a:pt x="237" y="56"/>
                    <a:pt x="237" y="56"/>
                  </a:cubicBezTo>
                  <a:cubicBezTo>
                    <a:pt x="237" y="56"/>
                    <a:pt x="237" y="56"/>
                    <a:pt x="237" y="56"/>
                  </a:cubicBezTo>
                  <a:cubicBezTo>
                    <a:pt x="231" y="47"/>
                    <a:pt x="227" y="38"/>
                    <a:pt x="223" y="29"/>
                  </a:cubicBezTo>
                  <a:cubicBezTo>
                    <a:pt x="222" y="27"/>
                    <a:pt x="221" y="25"/>
                    <a:pt x="221" y="23"/>
                  </a:cubicBezTo>
                  <a:cubicBezTo>
                    <a:pt x="216" y="25"/>
                    <a:pt x="211" y="27"/>
                    <a:pt x="205" y="29"/>
                  </a:cubicBezTo>
                  <a:cubicBezTo>
                    <a:pt x="193" y="33"/>
                    <a:pt x="181" y="32"/>
                    <a:pt x="170" y="2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6" name="Freeform 409"/>
            <p:cNvSpPr/>
            <p:nvPr/>
          </p:nvSpPr>
          <p:spPr bwMode="auto">
            <a:xfrm>
              <a:off x="5235633" y="2742010"/>
              <a:ext cx="603647" cy="199496"/>
            </a:xfrm>
            <a:custGeom>
              <a:avLst/>
              <a:gdLst>
                <a:gd name="T0" fmla="*/ 4 w 215"/>
                <a:gd name="T1" fmla="*/ 44 h 71"/>
                <a:gd name="T2" fmla="*/ 18 w 215"/>
                <a:gd name="T3" fmla="*/ 38 h 71"/>
                <a:gd name="T4" fmla="*/ 30 w 215"/>
                <a:gd name="T5" fmla="*/ 38 h 71"/>
                <a:gd name="T6" fmla="*/ 44 w 215"/>
                <a:gd name="T7" fmla="*/ 46 h 71"/>
                <a:gd name="T8" fmla="*/ 52 w 215"/>
                <a:gd name="T9" fmla="*/ 51 h 71"/>
                <a:gd name="T10" fmla="*/ 105 w 215"/>
                <a:gd name="T11" fmla="*/ 54 h 71"/>
                <a:gd name="T12" fmla="*/ 116 w 215"/>
                <a:gd name="T13" fmla="*/ 50 h 71"/>
                <a:gd name="T14" fmla="*/ 125 w 215"/>
                <a:gd name="T15" fmla="*/ 46 h 71"/>
                <a:gd name="T16" fmla="*/ 152 w 215"/>
                <a:gd name="T17" fmla="*/ 50 h 71"/>
                <a:gd name="T18" fmla="*/ 161 w 215"/>
                <a:gd name="T19" fmla="*/ 57 h 71"/>
                <a:gd name="T20" fmla="*/ 212 w 215"/>
                <a:gd name="T21" fmla="*/ 66 h 71"/>
                <a:gd name="T22" fmla="*/ 215 w 215"/>
                <a:gd name="T23" fmla="*/ 65 h 71"/>
                <a:gd name="T24" fmla="*/ 211 w 215"/>
                <a:gd name="T25" fmla="*/ 28 h 71"/>
                <a:gd name="T26" fmla="*/ 200 w 215"/>
                <a:gd name="T27" fmla="*/ 30 h 71"/>
                <a:gd name="T28" fmla="*/ 179 w 215"/>
                <a:gd name="T29" fmla="*/ 27 h 71"/>
                <a:gd name="T30" fmla="*/ 169 w 215"/>
                <a:gd name="T31" fmla="*/ 20 h 71"/>
                <a:gd name="T32" fmla="*/ 159 w 215"/>
                <a:gd name="T33" fmla="*/ 13 h 71"/>
                <a:gd name="T34" fmla="*/ 129 w 215"/>
                <a:gd name="T35" fmla="*/ 6 h 71"/>
                <a:gd name="T36" fmla="*/ 103 w 215"/>
                <a:gd name="T37" fmla="*/ 14 h 71"/>
                <a:gd name="T38" fmla="*/ 87 w 215"/>
                <a:gd name="T39" fmla="*/ 20 h 71"/>
                <a:gd name="T40" fmla="*/ 74 w 215"/>
                <a:gd name="T41" fmla="*/ 18 h 71"/>
                <a:gd name="T42" fmla="*/ 57 w 215"/>
                <a:gd name="T43" fmla="*/ 9 h 71"/>
                <a:gd name="T44" fmla="*/ 31 w 215"/>
                <a:gd name="T45" fmla="*/ 1 h 71"/>
                <a:gd name="T46" fmla="*/ 11 w 215"/>
                <a:gd name="T47" fmla="*/ 4 h 71"/>
                <a:gd name="T48" fmla="*/ 0 w 215"/>
                <a:gd name="T49" fmla="*/ 46 h 71"/>
                <a:gd name="T50" fmla="*/ 4 w 215"/>
                <a:gd name="T51" fmla="*/ 4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5" h="71">
                  <a:moveTo>
                    <a:pt x="4" y="44"/>
                  </a:moveTo>
                  <a:cubicBezTo>
                    <a:pt x="8" y="41"/>
                    <a:pt x="13" y="39"/>
                    <a:pt x="18" y="38"/>
                  </a:cubicBezTo>
                  <a:cubicBezTo>
                    <a:pt x="22" y="37"/>
                    <a:pt x="26" y="37"/>
                    <a:pt x="30" y="38"/>
                  </a:cubicBezTo>
                  <a:cubicBezTo>
                    <a:pt x="35" y="40"/>
                    <a:pt x="40" y="43"/>
                    <a:pt x="44" y="46"/>
                  </a:cubicBezTo>
                  <a:cubicBezTo>
                    <a:pt x="47" y="47"/>
                    <a:pt x="49" y="49"/>
                    <a:pt x="52" y="51"/>
                  </a:cubicBezTo>
                  <a:cubicBezTo>
                    <a:pt x="69" y="60"/>
                    <a:pt x="87" y="62"/>
                    <a:pt x="105" y="54"/>
                  </a:cubicBezTo>
                  <a:cubicBezTo>
                    <a:pt x="109" y="53"/>
                    <a:pt x="112" y="51"/>
                    <a:pt x="116" y="50"/>
                  </a:cubicBezTo>
                  <a:cubicBezTo>
                    <a:pt x="119" y="48"/>
                    <a:pt x="122" y="47"/>
                    <a:pt x="125" y="46"/>
                  </a:cubicBezTo>
                  <a:cubicBezTo>
                    <a:pt x="135" y="42"/>
                    <a:pt x="144" y="43"/>
                    <a:pt x="152" y="50"/>
                  </a:cubicBezTo>
                  <a:cubicBezTo>
                    <a:pt x="155" y="52"/>
                    <a:pt x="158" y="54"/>
                    <a:pt x="161" y="57"/>
                  </a:cubicBezTo>
                  <a:cubicBezTo>
                    <a:pt x="176" y="68"/>
                    <a:pt x="193" y="71"/>
                    <a:pt x="212" y="66"/>
                  </a:cubicBezTo>
                  <a:cubicBezTo>
                    <a:pt x="213" y="66"/>
                    <a:pt x="214" y="66"/>
                    <a:pt x="215" y="65"/>
                  </a:cubicBezTo>
                  <a:cubicBezTo>
                    <a:pt x="212" y="53"/>
                    <a:pt x="211" y="40"/>
                    <a:pt x="211" y="28"/>
                  </a:cubicBezTo>
                  <a:cubicBezTo>
                    <a:pt x="207" y="29"/>
                    <a:pt x="204" y="30"/>
                    <a:pt x="200" y="30"/>
                  </a:cubicBezTo>
                  <a:cubicBezTo>
                    <a:pt x="193" y="32"/>
                    <a:pt x="186" y="31"/>
                    <a:pt x="179" y="27"/>
                  </a:cubicBezTo>
                  <a:cubicBezTo>
                    <a:pt x="176" y="25"/>
                    <a:pt x="173" y="22"/>
                    <a:pt x="169" y="20"/>
                  </a:cubicBezTo>
                  <a:cubicBezTo>
                    <a:pt x="166" y="18"/>
                    <a:pt x="162" y="15"/>
                    <a:pt x="159" y="13"/>
                  </a:cubicBezTo>
                  <a:cubicBezTo>
                    <a:pt x="150" y="8"/>
                    <a:pt x="140" y="5"/>
                    <a:pt x="129" y="6"/>
                  </a:cubicBezTo>
                  <a:cubicBezTo>
                    <a:pt x="120" y="7"/>
                    <a:pt x="111" y="10"/>
                    <a:pt x="103" y="14"/>
                  </a:cubicBezTo>
                  <a:cubicBezTo>
                    <a:pt x="98" y="17"/>
                    <a:pt x="92" y="19"/>
                    <a:pt x="87" y="20"/>
                  </a:cubicBezTo>
                  <a:cubicBezTo>
                    <a:pt x="82" y="21"/>
                    <a:pt x="78" y="21"/>
                    <a:pt x="74" y="18"/>
                  </a:cubicBezTo>
                  <a:cubicBezTo>
                    <a:pt x="68" y="15"/>
                    <a:pt x="62" y="12"/>
                    <a:pt x="57" y="9"/>
                  </a:cubicBezTo>
                  <a:cubicBezTo>
                    <a:pt x="49" y="5"/>
                    <a:pt x="41" y="1"/>
                    <a:pt x="31" y="1"/>
                  </a:cubicBezTo>
                  <a:cubicBezTo>
                    <a:pt x="24" y="0"/>
                    <a:pt x="17" y="1"/>
                    <a:pt x="11" y="4"/>
                  </a:cubicBezTo>
                  <a:cubicBezTo>
                    <a:pt x="6" y="17"/>
                    <a:pt x="2" y="31"/>
                    <a:pt x="0" y="46"/>
                  </a:cubicBezTo>
                  <a:cubicBezTo>
                    <a:pt x="1" y="45"/>
                    <a:pt x="3" y="44"/>
                    <a:pt x="4" y="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7" name="Freeform 410"/>
            <p:cNvSpPr/>
            <p:nvPr/>
          </p:nvSpPr>
          <p:spPr bwMode="auto">
            <a:xfrm>
              <a:off x="5715456" y="2661180"/>
              <a:ext cx="130704" cy="116946"/>
            </a:xfrm>
            <a:custGeom>
              <a:avLst/>
              <a:gdLst>
                <a:gd name="T0" fmla="*/ 0 w 46"/>
                <a:gd name="T1" fmla="*/ 33 h 42"/>
                <a:gd name="T2" fmla="*/ 34 w 46"/>
                <a:gd name="T3" fmla="*/ 41 h 42"/>
                <a:gd name="T4" fmla="*/ 40 w 46"/>
                <a:gd name="T5" fmla="*/ 40 h 42"/>
                <a:gd name="T6" fmla="*/ 46 w 46"/>
                <a:gd name="T7" fmla="*/ 0 h 42"/>
                <a:gd name="T8" fmla="*/ 31 w 46"/>
                <a:gd name="T9" fmla="*/ 3 h 42"/>
                <a:gd name="T10" fmla="*/ 25 w 46"/>
                <a:gd name="T11" fmla="*/ 4 h 42"/>
                <a:gd name="T12" fmla="*/ 19 w 46"/>
                <a:gd name="T13" fmla="*/ 26 h 42"/>
                <a:gd name="T14" fmla="*/ 0 w 4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2">
                  <a:moveTo>
                    <a:pt x="0" y="33"/>
                  </a:moveTo>
                  <a:cubicBezTo>
                    <a:pt x="10" y="39"/>
                    <a:pt x="21" y="42"/>
                    <a:pt x="34" y="41"/>
                  </a:cubicBezTo>
                  <a:cubicBezTo>
                    <a:pt x="36" y="41"/>
                    <a:pt x="38" y="40"/>
                    <a:pt x="40" y="40"/>
                  </a:cubicBezTo>
                  <a:cubicBezTo>
                    <a:pt x="41" y="24"/>
                    <a:pt x="43" y="11"/>
                    <a:pt x="46" y="0"/>
                  </a:cubicBezTo>
                  <a:cubicBezTo>
                    <a:pt x="41" y="1"/>
                    <a:pt x="36" y="3"/>
                    <a:pt x="31" y="3"/>
                  </a:cubicBezTo>
                  <a:cubicBezTo>
                    <a:pt x="29" y="4"/>
                    <a:pt x="27" y="4"/>
                    <a:pt x="25" y="4"/>
                  </a:cubicBezTo>
                  <a:cubicBezTo>
                    <a:pt x="23" y="11"/>
                    <a:pt x="20" y="18"/>
                    <a:pt x="19" y="26"/>
                  </a:cubicBezTo>
                  <a:cubicBezTo>
                    <a:pt x="18" y="29"/>
                    <a:pt x="11" y="32"/>
                    <a:pt x="0" y="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8" name="Freeform 411"/>
            <p:cNvSpPr/>
            <p:nvPr/>
          </p:nvSpPr>
          <p:spPr bwMode="auto">
            <a:xfrm>
              <a:off x="5292387" y="2590668"/>
              <a:ext cx="235612" cy="168540"/>
            </a:xfrm>
            <a:custGeom>
              <a:avLst/>
              <a:gdLst>
                <a:gd name="T0" fmla="*/ 38 w 84"/>
                <a:gd name="T1" fmla="*/ 6 h 60"/>
                <a:gd name="T2" fmla="*/ 22 w 84"/>
                <a:gd name="T3" fmla="*/ 0 h 60"/>
                <a:gd name="T4" fmla="*/ 0 w 84"/>
                <a:gd name="T5" fmla="*/ 36 h 60"/>
                <a:gd name="T6" fmla="*/ 15 w 84"/>
                <a:gd name="T7" fmla="*/ 36 h 60"/>
                <a:gd name="T8" fmla="*/ 32 w 84"/>
                <a:gd name="T9" fmla="*/ 46 h 60"/>
                <a:gd name="T10" fmla="*/ 84 w 84"/>
                <a:gd name="T11" fmla="*/ 54 h 60"/>
                <a:gd name="T12" fmla="*/ 28 w 84"/>
                <a:gd name="T13" fmla="*/ 32 h 60"/>
                <a:gd name="T14" fmla="*/ 27 w 84"/>
                <a:gd name="T15" fmla="*/ 28 h 60"/>
                <a:gd name="T16" fmla="*/ 38 w 84"/>
                <a:gd name="T17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0">
                  <a:moveTo>
                    <a:pt x="38" y="6"/>
                  </a:moveTo>
                  <a:cubicBezTo>
                    <a:pt x="33" y="3"/>
                    <a:pt x="27" y="1"/>
                    <a:pt x="22" y="0"/>
                  </a:cubicBezTo>
                  <a:cubicBezTo>
                    <a:pt x="13" y="11"/>
                    <a:pt x="6" y="23"/>
                    <a:pt x="0" y="36"/>
                  </a:cubicBezTo>
                  <a:cubicBezTo>
                    <a:pt x="5" y="34"/>
                    <a:pt x="10" y="34"/>
                    <a:pt x="15" y="36"/>
                  </a:cubicBezTo>
                  <a:cubicBezTo>
                    <a:pt x="22" y="39"/>
                    <a:pt x="27" y="43"/>
                    <a:pt x="32" y="46"/>
                  </a:cubicBezTo>
                  <a:cubicBezTo>
                    <a:pt x="48" y="56"/>
                    <a:pt x="66" y="60"/>
                    <a:pt x="84" y="54"/>
                  </a:cubicBezTo>
                  <a:cubicBezTo>
                    <a:pt x="65" y="50"/>
                    <a:pt x="46" y="43"/>
                    <a:pt x="28" y="32"/>
                  </a:cubicBezTo>
                  <a:cubicBezTo>
                    <a:pt x="26" y="31"/>
                    <a:pt x="26" y="30"/>
                    <a:pt x="27" y="28"/>
                  </a:cubicBezTo>
                  <a:cubicBezTo>
                    <a:pt x="31" y="19"/>
                    <a:pt x="35" y="12"/>
                    <a:pt x="38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9" name="Freeform 412"/>
            <p:cNvSpPr/>
            <p:nvPr/>
          </p:nvSpPr>
          <p:spPr bwMode="auto">
            <a:xfrm>
              <a:off x="5808324" y="2514997"/>
              <a:ext cx="92869" cy="103187"/>
            </a:xfrm>
            <a:custGeom>
              <a:avLst/>
              <a:gdLst>
                <a:gd name="T0" fmla="*/ 6 w 33"/>
                <a:gd name="T1" fmla="*/ 37 h 37"/>
                <a:gd name="T2" fmla="*/ 20 w 33"/>
                <a:gd name="T3" fmla="*/ 34 h 37"/>
                <a:gd name="T4" fmla="*/ 32 w 33"/>
                <a:gd name="T5" fmla="*/ 7 h 37"/>
                <a:gd name="T6" fmla="*/ 23 w 33"/>
                <a:gd name="T7" fmla="*/ 5 h 37"/>
                <a:gd name="T8" fmla="*/ 7 w 33"/>
                <a:gd name="T9" fmla="*/ 22 h 37"/>
                <a:gd name="T10" fmla="*/ 0 w 33"/>
                <a:gd name="T11" fmla="*/ 37 h 37"/>
                <a:gd name="T12" fmla="*/ 6 w 33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7">
                  <a:moveTo>
                    <a:pt x="6" y="37"/>
                  </a:moveTo>
                  <a:cubicBezTo>
                    <a:pt x="10" y="36"/>
                    <a:pt x="15" y="35"/>
                    <a:pt x="20" y="34"/>
                  </a:cubicBezTo>
                  <a:cubicBezTo>
                    <a:pt x="24" y="22"/>
                    <a:pt x="29" y="14"/>
                    <a:pt x="32" y="7"/>
                  </a:cubicBezTo>
                  <a:cubicBezTo>
                    <a:pt x="33" y="3"/>
                    <a:pt x="28" y="0"/>
                    <a:pt x="23" y="5"/>
                  </a:cubicBezTo>
                  <a:cubicBezTo>
                    <a:pt x="17" y="10"/>
                    <a:pt x="12" y="16"/>
                    <a:pt x="7" y="22"/>
                  </a:cubicBezTo>
                  <a:cubicBezTo>
                    <a:pt x="5" y="27"/>
                    <a:pt x="2" y="32"/>
                    <a:pt x="0" y="37"/>
                  </a:cubicBezTo>
                  <a:cubicBezTo>
                    <a:pt x="1" y="37"/>
                    <a:pt x="3" y="37"/>
                    <a:pt x="6" y="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0" name="Freeform 413"/>
            <p:cNvSpPr/>
            <p:nvPr/>
          </p:nvSpPr>
          <p:spPr bwMode="auto">
            <a:xfrm>
              <a:off x="5381816" y="2480601"/>
              <a:ext cx="84270" cy="92869"/>
            </a:xfrm>
            <a:custGeom>
              <a:avLst/>
              <a:gdLst>
                <a:gd name="T0" fmla="*/ 4 w 30"/>
                <a:gd name="T1" fmla="*/ 29 h 33"/>
                <a:gd name="T2" fmla="*/ 13 w 30"/>
                <a:gd name="T3" fmla="*/ 33 h 33"/>
                <a:gd name="T4" fmla="*/ 28 w 30"/>
                <a:gd name="T5" fmla="*/ 9 h 33"/>
                <a:gd name="T6" fmla="*/ 21 w 30"/>
                <a:gd name="T7" fmla="*/ 3 h 33"/>
                <a:gd name="T8" fmla="*/ 18 w 30"/>
                <a:gd name="T9" fmla="*/ 6 h 33"/>
                <a:gd name="T10" fmla="*/ 0 w 30"/>
                <a:gd name="T11" fmla="*/ 26 h 33"/>
                <a:gd name="T12" fmla="*/ 4 w 30"/>
                <a:gd name="T1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3">
                  <a:moveTo>
                    <a:pt x="4" y="29"/>
                  </a:moveTo>
                  <a:cubicBezTo>
                    <a:pt x="7" y="31"/>
                    <a:pt x="10" y="32"/>
                    <a:pt x="13" y="33"/>
                  </a:cubicBezTo>
                  <a:cubicBezTo>
                    <a:pt x="22" y="18"/>
                    <a:pt x="26" y="15"/>
                    <a:pt x="28" y="9"/>
                  </a:cubicBezTo>
                  <a:cubicBezTo>
                    <a:pt x="30" y="5"/>
                    <a:pt x="26" y="0"/>
                    <a:pt x="21" y="3"/>
                  </a:cubicBezTo>
                  <a:cubicBezTo>
                    <a:pt x="20" y="4"/>
                    <a:pt x="19" y="5"/>
                    <a:pt x="18" y="6"/>
                  </a:cubicBezTo>
                  <a:cubicBezTo>
                    <a:pt x="12" y="12"/>
                    <a:pt x="6" y="19"/>
                    <a:pt x="0" y="26"/>
                  </a:cubicBezTo>
                  <a:cubicBezTo>
                    <a:pt x="1" y="27"/>
                    <a:pt x="3" y="28"/>
                    <a:pt x="4" y="2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1" name="Freeform 414"/>
            <p:cNvSpPr/>
            <p:nvPr/>
          </p:nvSpPr>
          <p:spPr bwMode="auto">
            <a:xfrm>
              <a:off x="5935589" y="3414449"/>
              <a:ext cx="8600" cy="27517"/>
            </a:xfrm>
            <a:custGeom>
              <a:avLst/>
              <a:gdLst>
                <a:gd name="T0" fmla="*/ 3 w 3"/>
                <a:gd name="T1" fmla="*/ 0 h 10"/>
                <a:gd name="T2" fmla="*/ 0 w 3"/>
                <a:gd name="T3" fmla="*/ 8 h 10"/>
                <a:gd name="T4" fmla="*/ 2 w 3"/>
                <a:gd name="T5" fmla="*/ 9 h 10"/>
                <a:gd name="T6" fmla="*/ 3 w 3"/>
                <a:gd name="T7" fmla="*/ 10 h 10"/>
                <a:gd name="T8" fmla="*/ 3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2" y="3"/>
                    <a:pt x="1" y="5"/>
                    <a:pt x="0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3" y="7"/>
                    <a:pt x="3" y="3"/>
                    <a:pt x="3" y="0"/>
                  </a:cubicBezTo>
                </a:path>
              </a:pathLst>
            </a:custGeom>
            <a:solidFill>
              <a:srgbClr val="72A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2" name="Freeform 415"/>
            <p:cNvSpPr/>
            <p:nvPr/>
          </p:nvSpPr>
          <p:spPr bwMode="auto">
            <a:xfrm>
              <a:off x="5949347" y="3517636"/>
              <a:ext cx="8600" cy="144462"/>
            </a:xfrm>
            <a:custGeom>
              <a:avLst/>
              <a:gdLst>
                <a:gd name="T0" fmla="*/ 0 w 3"/>
                <a:gd name="T1" fmla="*/ 0 h 51"/>
                <a:gd name="T2" fmla="*/ 0 w 3"/>
                <a:gd name="T3" fmla="*/ 4 h 51"/>
                <a:gd name="T4" fmla="*/ 0 w 3"/>
                <a:gd name="T5" fmla="*/ 4 h 51"/>
                <a:gd name="T6" fmla="*/ 1 w 3"/>
                <a:gd name="T7" fmla="*/ 14 h 51"/>
                <a:gd name="T8" fmla="*/ 3 w 3"/>
                <a:gd name="T9" fmla="*/ 51 h 51"/>
                <a:gd name="T10" fmla="*/ 3 w 3"/>
                <a:gd name="T11" fmla="*/ 51 h 51"/>
                <a:gd name="T12" fmla="*/ 0 w 3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1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9"/>
                    <a:pt x="1" y="14"/>
                  </a:cubicBezTo>
                  <a:cubicBezTo>
                    <a:pt x="1" y="23"/>
                    <a:pt x="2" y="35"/>
                    <a:pt x="3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35"/>
                    <a:pt x="1" y="18"/>
                    <a:pt x="0" y="0"/>
                  </a:cubicBezTo>
                </a:path>
              </a:pathLst>
            </a:custGeom>
            <a:solidFill>
              <a:srgbClr val="E0E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6" name="Freeform 419"/>
            <p:cNvSpPr/>
            <p:nvPr/>
          </p:nvSpPr>
          <p:spPr bwMode="auto">
            <a:xfrm>
              <a:off x="4975945" y="2913989"/>
              <a:ext cx="484981" cy="426508"/>
            </a:xfrm>
            <a:custGeom>
              <a:avLst/>
              <a:gdLst>
                <a:gd name="T0" fmla="*/ 172 w 172"/>
                <a:gd name="T1" fmla="*/ 95 h 152"/>
                <a:gd name="T2" fmla="*/ 118 w 172"/>
                <a:gd name="T3" fmla="*/ 130 h 152"/>
                <a:gd name="T4" fmla="*/ 26 w 172"/>
                <a:gd name="T5" fmla="*/ 132 h 152"/>
                <a:gd name="T6" fmla="*/ 41 w 172"/>
                <a:gd name="T7" fmla="*/ 5 h 152"/>
                <a:gd name="T8" fmla="*/ 43 w 172"/>
                <a:gd name="T9" fmla="*/ 0 h 152"/>
                <a:gd name="T10" fmla="*/ 90 w 172"/>
                <a:gd name="T11" fmla="*/ 25 h 152"/>
                <a:gd name="T12" fmla="*/ 95 w 172"/>
                <a:gd name="T13" fmla="*/ 62 h 152"/>
                <a:gd name="T14" fmla="*/ 99 w 172"/>
                <a:gd name="T15" fmla="*/ 70 h 152"/>
                <a:gd name="T16" fmla="*/ 172 w 172"/>
                <a:gd name="T17" fmla="*/ 89 h 152"/>
                <a:gd name="T18" fmla="*/ 172 w 172"/>
                <a:gd name="T19" fmla="*/ 9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52">
                  <a:moveTo>
                    <a:pt x="172" y="95"/>
                  </a:moveTo>
                  <a:cubicBezTo>
                    <a:pt x="168" y="116"/>
                    <a:pt x="135" y="125"/>
                    <a:pt x="118" y="130"/>
                  </a:cubicBezTo>
                  <a:cubicBezTo>
                    <a:pt x="95" y="137"/>
                    <a:pt x="46" y="152"/>
                    <a:pt x="26" y="132"/>
                  </a:cubicBezTo>
                  <a:cubicBezTo>
                    <a:pt x="0" y="107"/>
                    <a:pt x="29" y="38"/>
                    <a:pt x="41" y="5"/>
                  </a:cubicBezTo>
                  <a:cubicBezTo>
                    <a:pt x="42" y="2"/>
                    <a:pt x="43" y="1"/>
                    <a:pt x="43" y="0"/>
                  </a:cubicBezTo>
                  <a:cubicBezTo>
                    <a:pt x="53" y="7"/>
                    <a:pt x="70" y="17"/>
                    <a:pt x="90" y="25"/>
                  </a:cubicBezTo>
                  <a:cubicBezTo>
                    <a:pt x="91" y="27"/>
                    <a:pt x="94" y="55"/>
                    <a:pt x="95" y="62"/>
                  </a:cubicBezTo>
                  <a:cubicBezTo>
                    <a:pt x="96" y="65"/>
                    <a:pt x="97" y="69"/>
                    <a:pt x="99" y="70"/>
                  </a:cubicBezTo>
                  <a:cubicBezTo>
                    <a:pt x="115" y="80"/>
                    <a:pt x="168" y="64"/>
                    <a:pt x="172" y="89"/>
                  </a:cubicBezTo>
                  <a:cubicBezTo>
                    <a:pt x="172" y="91"/>
                    <a:pt x="172" y="93"/>
                    <a:pt x="172" y="95"/>
                  </a:cubicBezTo>
                  <a:close/>
                </a:path>
              </a:pathLst>
            </a:custGeom>
            <a:solidFill>
              <a:srgbClr val="F8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7" name="Freeform 420"/>
            <p:cNvSpPr/>
            <p:nvPr/>
          </p:nvSpPr>
          <p:spPr bwMode="auto">
            <a:xfrm>
              <a:off x="5106649" y="3110045"/>
              <a:ext cx="151342" cy="20637"/>
            </a:xfrm>
            <a:custGeom>
              <a:avLst/>
              <a:gdLst>
                <a:gd name="T0" fmla="*/ 52 w 54"/>
                <a:gd name="T1" fmla="*/ 3 h 7"/>
                <a:gd name="T2" fmla="*/ 40 w 54"/>
                <a:gd name="T3" fmla="*/ 4 h 7"/>
                <a:gd name="T4" fmla="*/ 27 w 54"/>
                <a:gd name="T5" fmla="*/ 5 h 7"/>
                <a:gd name="T6" fmla="*/ 2 w 54"/>
                <a:gd name="T7" fmla="*/ 7 h 7"/>
                <a:gd name="T8" fmla="*/ 0 w 54"/>
                <a:gd name="T9" fmla="*/ 5 h 7"/>
                <a:gd name="T10" fmla="*/ 2 w 54"/>
                <a:gd name="T11" fmla="*/ 3 h 7"/>
                <a:gd name="T12" fmla="*/ 27 w 54"/>
                <a:gd name="T13" fmla="*/ 1 h 7"/>
                <a:gd name="T14" fmla="*/ 40 w 54"/>
                <a:gd name="T15" fmla="*/ 0 h 7"/>
                <a:gd name="T16" fmla="*/ 52 w 54"/>
                <a:gd name="T17" fmla="*/ 0 h 7"/>
                <a:gd name="T18" fmla="*/ 53 w 54"/>
                <a:gd name="T19" fmla="*/ 1 h 7"/>
                <a:gd name="T20" fmla="*/ 52 w 5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7">
                  <a:moveTo>
                    <a:pt x="52" y="3"/>
                  </a:moveTo>
                  <a:cubicBezTo>
                    <a:pt x="48" y="3"/>
                    <a:pt x="44" y="4"/>
                    <a:pt x="40" y="4"/>
                  </a:cubicBezTo>
                  <a:cubicBezTo>
                    <a:pt x="36" y="4"/>
                    <a:pt x="31" y="4"/>
                    <a:pt x="27" y="5"/>
                  </a:cubicBezTo>
                  <a:cubicBezTo>
                    <a:pt x="19" y="6"/>
                    <a:pt x="11" y="6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10" y="2"/>
                    <a:pt x="19" y="2"/>
                    <a:pt x="27" y="1"/>
                  </a:cubicBezTo>
                  <a:cubicBezTo>
                    <a:pt x="31" y="1"/>
                    <a:pt x="35" y="0"/>
                    <a:pt x="4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4" y="2"/>
                    <a:pt x="53" y="3"/>
                    <a:pt x="52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8" name="Freeform 421"/>
            <p:cNvSpPr/>
            <p:nvPr/>
          </p:nvSpPr>
          <p:spPr bwMode="auto">
            <a:xfrm>
              <a:off x="5524558" y="2798763"/>
              <a:ext cx="672439" cy="880533"/>
            </a:xfrm>
            <a:custGeom>
              <a:avLst/>
              <a:gdLst>
                <a:gd name="T0" fmla="*/ 11 w 239"/>
                <a:gd name="T1" fmla="*/ 271 h 313"/>
                <a:gd name="T2" fmla="*/ 76 w 239"/>
                <a:gd name="T3" fmla="*/ 308 h 313"/>
                <a:gd name="T4" fmla="*/ 106 w 239"/>
                <a:gd name="T5" fmla="*/ 299 h 313"/>
                <a:gd name="T6" fmla="*/ 233 w 239"/>
                <a:gd name="T7" fmla="*/ 71 h 313"/>
                <a:gd name="T8" fmla="*/ 225 w 239"/>
                <a:gd name="T9" fmla="*/ 42 h 313"/>
                <a:gd name="T10" fmla="*/ 160 w 239"/>
                <a:gd name="T11" fmla="*/ 6 h 313"/>
                <a:gd name="T12" fmla="*/ 131 w 239"/>
                <a:gd name="T13" fmla="*/ 14 h 313"/>
                <a:gd name="T14" fmla="*/ 3 w 239"/>
                <a:gd name="T15" fmla="*/ 242 h 313"/>
                <a:gd name="T16" fmla="*/ 1 w 239"/>
                <a:gd name="T17" fmla="*/ 255 h 313"/>
                <a:gd name="T18" fmla="*/ 11 w 239"/>
                <a:gd name="T19" fmla="*/ 27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13">
                  <a:moveTo>
                    <a:pt x="11" y="271"/>
                  </a:moveTo>
                  <a:cubicBezTo>
                    <a:pt x="76" y="308"/>
                    <a:pt x="76" y="308"/>
                    <a:pt x="76" y="308"/>
                  </a:cubicBezTo>
                  <a:cubicBezTo>
                    <a:pt x="87" y="313"/>
                    <a:pt x="100" y="310"/>
                    <a:pt x="106" y="299"/>
                  </a:cubicBezTo>
                  <a:cubicBezTo>
                    <a:pt x="233" y="71"/>
                    <a:pt x="233" y="71"/>
                    <a:pt x="233" y="71"/>
                  </a:cubicBezTo>
                  <a:cubicBezTo>
                    <a:pt x="239" y="61"/>
                    <a:pt x="235" y="48"/>
                    <a:pt x="225" y="42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50" y="0"/>
                    <a:pt x="137" y="4"/>
                    <a:pt x="131" y="14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1" y="246"/>
                    <a:pt x="0" y="250"/>
                    <a:pt x="1" y="255"/>
                  </a:cubicBezTo>
                  <a:cubicBezTo>
                    <a:pt x="1" y="261"/>
                    <a:pt x="5" y="268"/>
                    <a:pt x="11" y="2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9" name="Freeform 422"/>
            <p:cNvSpPr/>
            <p:nvPr/>
          </p:nvSpPr>
          <p:spPr bwMode="auto">
            <a:xfrm>
              <a:off x="5545196" y="3552032"/>
              <a:ext cx="208095" cy="115227"/>
            </a:xfrm>
            <a:custGeom>
              <a:avLst/>
              <a:gdLst>
                <a:gd name="T0" fmla="*/ 0 w 74"/>
                <a:gd name="T1" fmla="*/ 0 h 41"/>
                <a:gd name="T2" fmla="*/ 74 w 74"/>
                <a:gd name="T3" fmla="*/ 41 h 41"/>
                <a:gd name="T4" fmla="*/ 69 w 74"/>
                <a:gd name="T5" fmla="*/ 40 h 41"/>
                <a:gd name="T6" fmla="*/ 0 w 74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41">
                  <a:moveTo>
                    <a:pt x="0" y="0"/>
                  </a:move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1" y="40"/>
                    <a:pt x="69" y="40"/>
                  </a:cubicBezTo>
                  <a:cubicBezTo>
                    <a:pt x="0" y="1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D46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0" name="Freeform 423"/>
            <p:cNvSpPr/>
            <p:nvPr/>
          </p:nvSpPr>
          <p:spPr bwMode="auto">
            <a:xfrm>
              <a:off x="5514239" y="3386932"/>
              <a:ext cx="359437" cy="288925"/>
            </a:xfrm>
            <a:custGeom>
              <a:avLst/>
              <a:gdLst>
                <a:gd name="T0" fmla="*/ 128 w 128"/>
                <a:gd name="T1" fmla="*/ 57 h 103"/>
                <a:gd name="T2" fmla="*/ 108 w 128"/>
                <a:gd name="T3" fmla="*/ 93 h 103"/>
                <a:gd name="T4" fmla="*/ 108 w 128"/>
                <a:gd name="T5" fmla="*/ 93 h 103"/>
                <a:gd name="T6" fmla="*/ 85 w 128"/>
                <a:gd name="T7" fmla="*/ 100 h 103"/>
                <a:gd name="T8" fmla="*/ 10 w 128"/>
                <a:gd name="T9" fmla="*/ 58 h 103"/>
                <a:gd name="T10" fmla="*/ 10 w 128"/>
                <a:gd name="T11" fmla="*/ 58 h 103"/>
                <a:gd name="T12" fmla="*/ 7 w 128"/>
                <a:gd name="T13" fmla="*/ 33 h 103"/>
                <a:gd name="T14" fmla="*/ 26 w 128"/>
                <a:gd name="T15" fmla="*/ 0 h 103"/>
                <a:gd name="T16" fmla="*/ 128 w 128"/>
                <a:gd name="T17" fmla="*/ 5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3">
                  <a:moveTo>
                    <a:pt x="128" y="57"/>
                  </a:moveTo>
                  <a:cubicBezTo>
                    <a:pt x="128" y="57"/>
                    <a:pt x="109" y="91"/>
                    <a:pt x="108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3" y="99"/>
                    <a:pt x="94" y="103"/>
                    <a:pt x="85" y="100"/>
                  </a:cubicBezTo>
                  <a:cubicBezTo>
                    <a:pt x="7" y="56"/>
                    <a:pt x="12" y="60"/>
                    <a:pt x="1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4" y="52"/>
                    <a:pt x="3" y="41"/>
                    <a:pt x="7" y="33"/>
                  </a:cubicBezTo>
                  <a:cubicBezTo>
                    <a:pt x="9" y="29"/>
                    <a:pt x="0" y="45"/>
                    <a:pt x="26" y="0"/>
                  </a:cubicBezTo>
                  <a:lnTo>
                    <a:pt x="128" y="5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1" name="Freeform 424"/>
            <p:cNvSpPr/>
            <p:nvPr/>
          </p:nvSpPr>
          <p:spPr bwMode="auto">
            <a:xfrm>
              <a:off x="5842720" y="2803922"/>
              <a:ext cx="354277" cy="287206"/>
            </a:xfrm>
            <a:custGeom>
              <a:avLst/>
              <a:gdLst>
                <a:gd name="T0" fmla="*/ 102 w 126"/>
                <a:gd name="T1" fmla="*/ 102 h 102"/>
                <a:gd name="T2" fmla="*/ 0 w 126"/>
                <a:gd name="T3" fmla="*/ 44 h 102"/>
                <a:gd name="T4" fmla="*/ 25 w 126"/>
                <a:gd name="T5" fmla="*/ 4 h 102"/>
                <a:gd name="T6" fmla="*/ 47 w 126"/>
                <a:gd name="T7" fmla="*/ 4 h 102"/>
                <a:gd name="T8" fmla="*/ 121 w 126"/>
                <a:gd name="T9" fmla="*/ 51 h 102"/>
                <a:gd name="T10" fmla="*/ 121 w 126"/>
                <a:gd name="T11" fmla="*/ 51 h 102"/>
                <a:gd name="T12" fmla="*/ 102 w 126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02">
                  <a:moveTo>
                    <a:pt x="102" y="102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8" y="11"/>
                    <a:pt x="19" y="8"/>
                    <a:pt x="25" y="4"/>
                  </a:cubicBezTo>
                  <a:cubicBezTo>
                    <a:pt x="32" y="0"/>
                    <a:pt x="41" y="0"/>
                    <a:pt x="47" y="4"/>
                  </a:cubicBezTo>
                  <a:cubicBezTo>
                    <a:pt x="114" y="42"/>
                    <a:pt x="117" y="4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6" y="63"/>
                    <a:pt x="119" y="71"/>
                    <a:pt x="102" y="1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2" name="Oval 425"/>
            <p:cNvSpPr>
              <a:spLocks noChangeArrowheads="1"/>
            </p:cNvSpPr>
            <p:nvPr/>
          </p:nvSpPr>
          <p:spPr bwMode="auto">
            <a:xfrm>
              <a:off x="5753291" y="3110045"/>
              <a:ext cx="232172" cy="230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3" name="Oval 426"/>
            <p:cNvSpPr>
              <a:spLocks noChangeArrowheads="1"/>
            </p:cNvSpPr>
            <p:nvPr/>
          </p:nvSpPr>
          <p:spPr bwMode="auto">
            <a:xfrm>
              <a:off x="5816923" y="3171958"/>
              <a:ext cx="104908" cy="106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4" name="Freeform 427"/>
            <p:cNvSpPr/>
            <p:nvPr/>
          </p:nvSpPr>
          <p:spPr bwMode="auto">
            <a:xfrm>
              <a:off x="5873676" y="3161639"/>
              <a:ext cx="211535" cy="287206"/>
            </a:xfrm>
            <a:custGeom>
              <a:avLst/>
              <a:gdLst>
                <a:gd name="T0" fmla="*/ 73 w 75"/>
                <a:gd name="T1" fmla="*/ 49 h 102"/>
                <a:gd name="T2" fmla="*/ 72 w 75"/>
                <a:gd name="T3" fmla="*/ 48 h 102"/>
                <a:gd name="T4" fmla="*/ 49 w 75"/>
                <a:gd name="T5" fmla="*/ 18 h 102"/>
                <a:gd name="T6" fmla="*/ 46 w 75"/>
                <a:gd name="T7" fmla="*/ 31 h 102"/>
                <a:gd name="T8" fmla="*/ 42 w 75"/>
                <a:gd name="T9" fmla="*/ 28 h 102"/>
                <a:gd name="T10" fmla="*/ 23 w 75"/>
                <a:gd name="T11" fmla="*/ 10 h 102"/>
                <a:gd name="T12" fmla="*/ 8 w 75"/>
                <a:gd name="T13" fmla="*/ 15 h 102"/>
                <a:gd name="T14" fmla="*/ 8 w 75"/>
                <a:gd name="T15" fmla="*/ 21 h 102"/>
                <a:gd name="T16" fmla="*/ 3 w 75"/>
                <a:gd name="T17" fmla="*/ 28 h 102"/>
                <a:gd name="T18" fmla="*/ 5 w 75"/>
                <a:gd name="T19" fmla="*/ 38 h 102"/>
                <a:gd name="T20" fmla="*/ 3 w 75"/>
                <a:gd name="T21" fmla="*/ 52 h 102"/>
                <a:gd name="T22" fmla="*/ 3 w 75"/>
                <a:gd name="T23" fmla="*/ 57 h 102"/>
                <a:gd name="T24" fmla="*/ 0 w 75"/>
                <a:gd name="T25" fmla="*/ 63 h 102"/>
                <a:gd name="T26" fmla="*/ 14 w 75"/>
                <a:gd name="T27" fmla="*/ 82 h 102"/>
                <a:gd name="T28" fmla="*/ 61 w 75"/>
                <a:gd name="T29" fmla="*/ 91 h 102"/>
                <a:gd name="T30" fmla="*/ 73 w 75"/>
                <a:gd name="T31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102">
                  <a:moveTo>
                    <a:pt x="73" y="49"/>
                  </a:moveTo>
                  <a:cubicBezTo>
                    <a:pt x="72" y="49"/>
                    <a:pt x="72" y="48"/>
                    <a:pt x="72" y="48"/>
                  </a:cubicBezTo>
                  <a:cubicBezTo>
                    <a:pt x="71" y="40"/>
                    <a:pt x="60" y="1"/>
                    <a:pt x="49" y="18"/>
                  </a:cubicBezTo>
                  <a:cubicBezTo>
                    <a:pt x="46" y="22"/>
                    <a:pt x="47" y="26"/>
                    <a:pt x="46" y="31"/>
                  </a:cubicBezTo>
                  <a:cubicBezTo>
                    <a:pt x="44" y="31"/>
                    <a:pt x="44" y="29"/>
                    <a:pt x="42" y="28"/>
                  </a:cubicBezTo>
                  <a:cubicBezTo>
                    <a:pt x="36" y="22"/>
                    <a:pt x="30" y="16"/>
                    <a:pt x="23" y="10"/>
                  </a:cubicBezTo>
                  <a:cubicBezTo>
                    <a:pt x="10" y="0"/>
                    <a:pt x="5" y="9"/>
                    <a:pt x="8" y="15"/>
                  </a:cubicBezTo>
                  <a:cubicBezTo>
                    <a:pt x="9" y="20"/>
                    <a:pt x="10" y="20"/>
                    <a:pt x="8" y="21"/>
                  </a:cubicBezTo>
                  <a:cubicBezTo>
                    <a:pt x="4" y="22"/>
                    <a:pt x="3" y="24"/>
                    <a:pt x="3" y="28"/>
                  </a:cubicBezTo>
                  <a:cubicBezTo>
                    <a:pt x="3" y="35"/>
                    <a:pt x="7" y="37"/>
                    <a:pt x="5" y="38"/>
                  </a:cubicBezTo>
                  <a:cubicBezTo>
                    <a:pt x="0" y="41"/>
                    <a:pt x="1" y="47"/>
                    <a:pt x="3" y="52"/>
                  </a:cubicBezTo>
                  <a:cubicBezTo>
                    <a:pt x="4" y="55"/>
                    <a:pt x="5" y="55"/>
                    <a:pt x="3" y="57"/>
                  </a:cubicBezTo>
                  <a:cubicBezTo>
                    <a:pt x="1" y="58"/>
                    <a:pt x="0" y="61"/>
                    <a:pt x="0" y="63"/>
                  </a:cubicBezTo>
                  <a:cubicBezTo>
                    <a:pt x="1" y="70"/>
                    <a:pt x="8" y="75"/>
                    <a:pt x="14" y="82"/>
                  </a:cubicBezTo>
                  <a:cubicBezTo>
                    <a:pt x="26" y="94"/>
                    <a:pt x="46" y="102"/>
                    <a:pt x="61" y="91"/>
                  </a:cubicBezTo>
                  <a:cubicBezTo>
                    <a:pt x="74" y="81"/>
                    <a:pt x="75" y="64"/>
                    <a:pt x="73" y="49"/>
                  </a:cubicBezTo>
                  <a:close/>
                </a:path>
              </a:pathLst>
            </a:custGeom>
            <a:solidFill>
              <a:srgbClr val="F8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5" name="Freeform 428"/>
            <p:cNvSpPr/>
            <p:nvPr/>
          </p:nvSpPr>
          <p:spPr bwMode="auto">
            <a:xfrm>
              <a:off x="5899473" y="3218392"/>
              <a:ext cx="75671" cy="53314"/>
            </a:xfrm>
            <a:custGeom>
              <a:avLst/>
              <a:gdLst>
                <a:gd name="T0" fmla="*/ 0 w 44"/>
                <a:gd name="T1" fmla="*/ 0 h 31"/>
                <a:gd name="T2" fmla="*/ 44 w 44"/>
                <a:gd name="T3" fmla="*/ 31 h 31"/>
                <a:gd name="T4" fmla="*/ 0 w 44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1">
                  <a:moveTo>
                    <a:pt x="0" y="0"/>
                  </a:moveTo>
                  <a:lnTo>
                    <a:pt x="44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6" name="Line 429"/>
            <p:cNvSpPr>
              <a:spLocks noChangeShapeType="1"/>
            </p:cNvSpPr>
            <p:nvPr/>
          </p:nvSpPr>
          <p:spPr bwMode="auto">
            <a:xfrm>
              <a:off x="5899473" y="3218392"/>
              <a:ext cx="75671" cy="533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7" name="Freeform 430"/>
            <p:cNvSpPr/>
            <p:nvPr/>
          </p:nvSpPr>
          <p:spPr bwMode="auto">
            <a:xfrm>
              <a:off x="5892594" y="3214953"/>
              <a:ext cx="87710" cy="61912"/>
            </a:xfrm>
            <a:custGeom>
              <a:avLst/>
              <a:gdLst>
                <a:gd name="T0" fmla="*/ 3 w 31"/>
                <a:gd name="T1" fmla="*/ 0 h 22"/>
                <a:gd name="T2" fmla="*/ 16 w 31"/>
                <a:gd name="T3" fmla="*/ 9 h 22"/>
                <a:gd name="T4" fmla="*/ 30 w 31"/>
                <a:gd name="T5" fmla="*/ 18 h 22"/>
                <a:gd name="T6" fmla="*/ 30 w 31"/>
                <a:gd name="T7" fmla="*/ 21 h 22"/>
                <a:gd name="T8" fmla="*/ 27 w 31"/>
                <a:gd name="T9" fmla="*/ 21 h 22"/>
                <a:gd name="T10" fmla="*/ 14 w 31"/>
                <a:gd name="T11" fmla="*/ 12 h 22"/>
                <a:gd name="T12" fmla="*/ 1 w 31"/>
                <a:gd name="T13" fmla="*/ 2 h 22"/>
                <a:gd name="T14" fmla="*/ 1 w 31"/>
                <a:gd name="T15" fmla="*/ 0 h 22"/>
                <a:gd name="T16" fmla="*/ 3 w 31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" y="0"/>
                  </a:moveTo>
                  <a:cubicBezTo>
                    <a:pt x="7" y="3"/>
                    <a:pt x="12" y="6"/>
                    <a:pt x="16" y="9"/>
                  </a:cubicBezTo>
                  <a:cubicBezTo>
                    <a:pt x="21" y="12"/>
                    <a:pt x="25" y="15"/>
                    <a:pt x="30" y="18"/>
                  </a:cubicBezTo>
                  <a:cubicBezTo>
                    <a:pt x="30" y="19"/>
                    <a:pt x="31" y="20"/>
                    <a:pt x="30" y="21"/>
                  </a:cubicBezTo>
                  <a:cubicBezTo>
                    <a:pt x="29" y="22"/>
                    <a:pt x="28" y="22"/>
                    <a:pt x="27" y="21"/>
                  </a:cubicBezTo>
                  <a:cubicBezTo>
                    <a:pt x="23" y="18"/>
                    <a:pt x="19" y="15"/>
                    <a:pt x="14" y="12"/>
                  </a:cubicBezTo>
                  <a:cubicBezTo>
                    <a:pt x="10" y="9"/>
                    <a:pt x="5" y="6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8" name="Freeform 431"/>
            <p:cNvSpPr/>
            <p:nvPr/>
          </p:nvSpPr>
          <p:spPr bwMode="auto">
            <a:xfrm>
              <a:off x="5887435" y="3264826"/>
              <a:ext cx="65352" cy="48154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28 h 28"/>
                <a:gd name="T4" fmla="*/ 0 w 38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9" name="Line 432"/>
            <p:cNvSpPr>
              <a:spLocks noChangeShapeType="1"/>
            </p:cNvSpPr>
            <p:nvPr/>
          </p:nvSpPr>
          <p:spPr bwMode="auto">
            <a:xfrm>
              <a:off x="5887435" y="3264826"/>
              <a:ext cx="65352" cy="48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0" name="Freeform 433"/>
            <p:cNvSpPr/>
            <p:nvPr/>
          </p:nvSpPr>
          <p:spPr bwMode="auto">
            <a:xfrm>
              <a:off x="5882275" y="3263107"/>
              <a:ext cx="75671" cy="55033"/>
            </a:xfrm>
            <a:custGeom>
              <a:avLst/>
              <a:gdLst>
                <a:gd name="T0" fmla="*/ 3 w 27"/>
                <a:gd name="T1" fmla="*/ 0 h 20"/>
                <a:gd name="T2" fmla="*/ 14 w 27"/>
                <a:gd name="T3" fmla="*/ 8 h 20"/>
                <a:gd name="T4" fmla="*/ 26 w 27"/>
                <a:gd name="T5" fmla="*/ 17 h 20"/>
                <a:gd name="T6" fmla="*/ 26 w 27"/>
                <a:gd name="T7" fmla="*/ 19 h 20"/>
                <a:gd name="T8" fmla="*/ 23 w 27"/>
                <a:gd name="T9" fmla="*/ 20 h 20"/>
                <a:gd name="T10" fmla="*/ 12 w 27"/>
                <a:gd name="T11" fmla="*/ 11 h 20"/>
                <a:gd name="T12" fmla="*/ 1 w 27"/>
                <a:gd name="T13" fmla="*/ 3 h 20"/>
                <a:gd name="T14" fmla="*/ 1 w 27"/>
                <a:gd name="T15" fmla="*/ 1 h 20"/>
                <a:gd name="T16" fmla="*/ 3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3" y="0"/>
                  </a:moveTo>
                  <a:cubicBezTo>
                    <a:pt x="7" y="3"/>
                    <a:pt x="11" y="6"/>
                    <a:pt x="14" y="8"/>
                  </a:cubicBezTo>
                  <a:cubicBezTo>
                    <a:pt x="18" y="11"/>
                    <a:pt x="22" y="14"/>
                    <a:pt x="26" y="17"/>
                  </a:cubicBezTo>
                  <a:cubicBezTo>
                    <a:pt x="27" y="17"/>
                    <a:pt x="27" y="18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0" y="17"/>
                    <a:pt x="16" y="14"/>
                    <a:pt x="12" y="11"/>
                  </a:cubicBezTo>
                  <a:cubicBezTo>
                    <a:pt x="8" y="8"/>
                    <a:pt x="5" y="6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1" name="Freeform 434"/>
            <p:cNvSpPr/>
            <p:nvPr/>
          </p:nvSpPr>
          <p:spPr bwMode="auto">
            <a:xfrm>
              <a:off x="5883995" y="3318140"/>
              <a:ext cx="60193" cy="42995"/>
            </a:xfrm>
            <a:custGeom>
              <a:avLst/>
              <a:gdLst>
                <a:gd name="T0" fmla="*/ 0 w 35"/>
                <a:gd name="T1" fmla="*/ 0 h 25"/>
                <a:gd name="T2" fmla="*/ 35 w 35"/>
                <a:gd name="T3" fmla="*/ 25 h 25"/>
                <a:gd name="T4" fmla="*/ 0 w 3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25">
                  <a:moveTo>
                    <a:pt x="0" y="0"/>
                  </a:moveTo>
                  <a:lnTo>
                    <a:pt x="3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2" name="Line 435"/>
            <p:cNvSpPr>
              <a:spLocks noChangeShapeType="1"/>
            </p:cNvSpPr>
            <p:nvPr/>
          </p:nvSpPr>
          <p:spPr bwMode="auto">
            <a:xfrm>
              <a:off x="5883995" y="3318140"/>
              <a:ext cx="60193" cy="4299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3" name="Freeform 436"/>
            <p:cNvSpPr/>
            <p:nvPr/>
          </p:nvSpPr>
          <p:spPr bwMode="auto">
            <a:xfrm>
              <a:off x="5882275" y="3312980"/>
              <a:ext cx="67072" cy="53314"/>
            </a:xfrm>
            <a:custGeom>
              <a:avLst/>
              <a:gdLst>
                <a:gd name="T0" fmla="*/ 2 w 24"/>
                <a:gd name="T1" fmla="*/ 1 h 19"/>
                <a:gd name="T2" fmla="*/ 13 w 24"/>
                <a:gd name="T3" fmla="*/ 8 h 19"/>
                <a:gd name="T4" fmla="*/ 23 w 24"/>
                <a:gd name="T5" fmla="*/ 15 h 19"/>
                <a:gd name="T6" fmla="*/ 23 w 24"/>
                <a:gd name="T7" fmla="*/ 18 h 19"/>
                <a:gd name="T8" fmla="*/ 21 w 24"/>
                <a:gd name="T9" fmla="*/ 18 h 19"/>
                <a:gd name="T10" fmla="*/ 11 w 24"/>
                <a:gd name="T11" fmla="*/ 11 h 19"/>
                <a:gd name="T12" fmla="*/ 1 w 24"/>
                <a:gd name="T13" fmla="*/ 3 h 19"/>
                <a:gd name="T14" fmla="*/ 0 w 24"/>
                <a:gd name="T15" fmla="*/ 1 h 19"/>
                <a:gd name="T16" fmla="*/ 2 w 24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" y="1"/>
                  </a:moveTo>
                  <a:cubicBezTo>
                    <a:pt x="6" y="3"/>
                    <a:pt x="9" y="5"/>
                    <a:pt x="13" y="8"/>
                  </a:cubicBezTo>
                  <a:cubicBezTo>
                    <a:pt x="16" y="10"/>
                    <a:pt x="20" y="13"/>
                    <a:pt x="23" y="15"/>
                  </a:cubicBezTo>
                  <a:cubicBezTo>
                    <a:pt x="24" y="16"/>
                    <a:pt x="24" y="17"/>
                    <a:pt x="23" y="18"/>
                  </a:cubicBezTo>
                  <a:cubicBezTo>
                    <a:pt x="23" y="19"/>
                    <a:pt x="22" y="19"/>
                    <a:pt x="21" y="18"/>
                  </a:cubicBezTo>
                  <a:cubicBezTo>
                    <a:pt x="17" y="16"/>
                    <a:pt x="14" y="13"/>
                    <a:pt x="11" y="11"/>
                  </a:cubicBezTo>
                  <a:cubicBezTo>
                    <a:pt x="7" y="8"/>
                    <a:pt x="4" y="6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4" name="Freeform 437"/>
            <p:cNvSpPr/>
            <p:nvPr/>
          </p:nvSpPr>
          <p:spPr bwMode="auto">
            <a:xfrm>
              <a:off x="5328502" y="1988741"/>
              <a:ext cx="194337" cy="247650"/>
            </a:xfrm>
            <a:custGeom>
              <a:avLst/>
              <a:gdLst>
                <a:gd name="T0" fmla="*/ 0 w 69"/>
                <a:gd name="T1" fmla="*/ 86 h 88"/>
                <a:gd name="T2" fmla="*/ 5 w 69"/>
                <a:gd name="T3" fmla="*/ 57 h 88"/>
                <a:gd name="T4" fmla="*/ 17 w 69"/>
                <a:gd name="T5" fmla="*/ 30 h 88"/>
                <a:gd name="T6" fmla="*/ 39 w 69"/>
                <a:gd name="T7" fmla="*/ 9 h 88"/>
                <a:gd name="T8" fmla="*/ 67 w 69"/>
                <a:gd name="T9" fmla="*/ 0 h 88"/>
                <a:gd name="T10" fmla="*/ 69 w 69"/>
                <a:gd name="T11" fmla="*/ 1 h 88"/>
                <a:gd name="T12" fmla="*/ 67 w 69"/>
                <a:gd name="T13" fmla="*/ 3 h 88"/>
                <a:gd name="T14" fmla="*/ 67 w 69"/>
                <a:gd name="T15" fmla="*/ 3 h 88"/>
                <a:gd name="T16" fmla="*/ 41 w 69"/>
                <a:gd name="T17" fmla="*/ 13 h 88"/>
                <a:gd name="T18" fmla="*/ 21 w 69"/>
                <a:gd name="T19" fmla="*/ 32 h 88"/>
                <a:gd name="T20" fmla="*/ 8 w 69"/>
                <a:gd name="T21" fmla="*/ 58 h 88"/>
                <a:gd name="T22" fmla="*/ 3 w 69"/>
                <a:gd name="T23" fmla="*/ 86 h 88"/>
                <a:gd name="T24" fmla="*/ 3 w 69"/>
                <a:gd name="T25" fmla="*/ 86 h 88"/>
                <a:gd name="T26" fmla="*/ 2 w 69"/>
                <a:gd name="T27" fmla="*/ 88 h 88"/>
                <a:gd name="T28" fmla="*/ 0 w 69"/>
                <a:gd name="T29" fmla="*/ 8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0" y="86"/>
                  </a:moveTo>
                  <a:cubicBezTo>
                    <a:pt x="1" y="76"/>
                    <a:pt x="2" y="66"/>
                    <a:pt x="5" y="57"/>
                  </a:cubicBezTo>
                  <a:cubicBezTo>
                    <a:pt x="8" y="47"/>
                    <a:pt x="12" y="38"/>
                    <a:pt x="17" y="30"/>
                  </a:cubicBezTo>
                  <a:cubicBezTo>
                    <a:pt x="23" y="22"/>
                    <a:pt x="30" y="14"/>
                    <a:pt x="39" y="9"/>
                  </a:cubicBezTo>
                  <a:cubicBezTo>
                    <a:pt x="47" y="4"/>
                    <a:pt x="57" y="1"/>
                    <a:pt x="67" y="0"/>
                  </a:cubicBezTo>
                  <a:cubicBezTo>
                    <a:pt x="68" y="0"/>
                    <a:pt x="69" y="0"/>
                    <a:pt x="69" y="1"/>
                  </a:cubicBezTo>
                  <a:cubicBezTo>
                    <a:pt x="69" y="2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5"/>
                    <a:pt x="49" y="8"/>
                    <a:pt x="41" y="13"/>
                  </a:cubicBezTo>
                  <a:cubicBezTo>
                    <a:pt x="33" y="17"/>
                    <a:pt x="26" y="24"/>
                    <a:pt x="21" y="32"/>
                  </a:cubicBezTo>
                  <a:cubicBezTo>
                    <a:pt x="15" y="40"/>
                    <a:pt x="11" y="49"/>
                    <a:pt x="8" y="58"/>
                  </a:cubicBezTo>
                  <a:cubicBezTo>
                    <a:pt x="6" y="67"/>
                    <a:pt x="4" y="77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8"/>
                    <a:pt x="2" y="88"/>
                  </a:cubicBezTo>
                  <a:cubicBezTo>
                    <a:pt x="1" y="87"/>
                    <a:pt x="0" y="87"/>
                    <a:pt x="0" y="8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5" name="Freeform 438"/>
            <p:cNvSpPr/>
            <p:nvPr/>
          </p:nvSpPr>
          <p:spPr bwMode="auto">
            <a:xfrm>
              <a:off x="5373216" y="1918230"/>
              <a:ext cx="455745" cy="540015"/>
            </a:xfrm>
            <a:custGeom>
              <a:avLst/>
              <a:gdLst>
                <a:gd name="T0" fmla="*/ 6 w 162"/>
                <a:gd name="T1" fmla="*/ 88 h 192"/>
                <a:gd name="T2" fmla="*/ 63 w 162"/>
                <a:gd name="T3" fmla="*/ 190 h 192"/>
                <a:gd name="T4" fmla="*/ 156 w 162"/>
                <a:gd name="T5" fmla="*/ 108 h 192"/>
                <a:gd name="T6" fmla="*/ 93 w 162"/>
                <a:gd name="T7" fmla="*/ 7 h 192"/>
                <a:gd name="T8" fmla="*/ 6 w 162"/>
                <a:gd name="T9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92">
                  <a:moveTo>
                    <a:pt x="6" y="88"/>
                  </a:moveTo>
                  <a:cubicBezTo>
                    <a:pt x="0" y="138"/>
                    <a:pt x="17" y="187"/>
                    <a:pt x="63" y="190"/>
                  </a:cubicBezTo>
                  <a:cubicBezTo>
                    <a:pt x="105" y="192"/>
                    <a:pt x="149" y="158"/>
                    <a:pt x="156" y="108"/>
                  </a:cubicBezTo>
                  <a:cubicBezTo>
                    <a:pt x="162" y="58"/>
                    <a:pt x="134" y="14"/>
                    <a:pt x="93" y="7"/>
                  </a:cubicBezTo>
                  <a:cubicBezTo>
                    <a:pt x="50" y="0"/>
                    <a:pt x="12" y="41"/>
                    <a:pt x="6" y="88"/>
                  </a:cubicBezTo>
                </a:path>
              </a:pathLst>
            </a:custGeom>
            <a:solidFill>
              <a:srgbClr val="F8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6" name="Freeform 439"/>
            <p:cNvSpPr/>
            <p:nvPr/>
          </p:nvSpPr>
          <p:spPr bwMode="auto">
            <a:xfrm>
              <a:off x="5423091" y="2112566"/>
              <a:ext cx="53314" cy="44715"/>
            </a:xfrm>
            <a:custGeom>
              <a:avLst/>
              <a:gdLst>
                <a:gd name="T0" fmla="*/ 19 w 19"/>
                <a:gd name="T1" fmla="*/ 8 h 16"/>
                <a:gd name="T2" fmla="*/ 0 w 19"/>
                <a:gd name="T3" fmla="*/ 9 h 16"/>
                <a:gd name="T4" fmla="*/ 19 w 19"/>
                <a:gd name="T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19" y="8"/>
                  </a:moveTo>
                  <a:cubicBezTo>
                    <a:pt x="19" y="0"/>
                    <a:pt x="0" y="1"/>
                    <a:pt x="0" y="9"/>
                  </a:cubicBezTo>
                  <a:cubicBezTo>
                    <a:pt x="0" y="16"/>
                    <a:pt x="19" y="15"/>
                    <a:pt x="19" y="8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7" name="Freeform 440"/>
            <p:cNvSpPr/>
            <p:nvPr/>
          </p:nvSpPr>
          <p:spPr bwMode="auto">
            <a:xfrm>
              <a:off x="5572712" y="2121165"/>
              <a:ext cx="61912" cy="48154"/>
            </a:xfrm>
            <a:custGeom>
              <a:avLst/>
              <a:gdLst>
                <a:gd name="T0" fmla="*/ 20 w 22"/>
                <a:gd name="T1" fmla="*/ 11 h 17"/>
                <a:gd name="T2" fmla="*/ 1 w 22"/>
                <a:gd name="T3" fmla="*/ 8 h 17"/>
                <a:gd name="T4" fmla="*/ 20 w 22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0" y="11"/>
                  </a:moveTo>
                  <a:cubicBezTo>
                    <a:pt x="22" y="3"/>
                    <a:pt x="2" y="0"/>
                    <a:pt x="1" y="8"/>
                  </a:cubicBezTo>
                  <a:cubicBezTo>
                    <a:pt x="0" y="14"/>
                    <a:pt x="18" y="17"/>
                    <a:pt x="20" y="1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8" name="Freeform 441"/>
            <p:cNvSpPr/>
            <p:nvPr/>
          </p:nvSpPr>
          <p:spPr bwMode="auto">
            <a:xfrm>
              <a:off x="5431689" y="2174478"/>
              <a:ext cx="30956" cy="36116"/>
            </a:xfrm>
            <a:custGeom>
              <a:avLst/>
              <a:gdLst>
                <a:gd name="T0" fmla="*/ 0 w 11"/>
                <a:gd name="T1" fmla="*/ 9 h 13"/>
                <a:gd name="T2" fmla="*/ 4 w 11"/>
                <a:gd name="T3" fmla="*/ 13 h 13"/>
                <a:gd name="T4" fmla="*/ 9 w 11"/>
                <a:gd name="T5" fmla="*/ 3 h 13"/>
                <a:gd name="T6" fmla="*/ 1 w 11"/>
                <a:gd name="T7" fmla="*/ 4 h 13"/>
                <a:gd name="T8" fmla="*/ 0 w 11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0" y="9"/>
                  </a:moveTo>
                  <a:cubicBezTo>
                    <a:pt x="1" y="12"/>
                    <a:pt x="2" y="13"/>
                    <a:pt x="4" y="13"/>
                  </a:cubicBezTo>
                  <a:cubicBezTo>
                    <a:pt x="9" y="13"/>
                    <a:pt x="11" y="7"/>
                    <a:pt x="9" y="3"/>
                  </a:cubicBezTo>
                  <a:cubicBezTo>
                    <a:pt x="7" y="0"/>
                    <a:pt x="2" y="1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9" name="Freeform 442"/>
            <p:cNvSpPr/>
            <p:nvPr/>
          </p:nvSpPr>
          <p:spPr bwMode="auto">
            <a:xfrm>
              <a:off x="5581312" y="2177918"/>
              <a:ext cx="30956" cy="37835"/>
            </a:xfrm>
            <a:custGeom>
              <a:avLst/>
              <a:gdLst>
                <a:gd name="T0" fmla="*/ 0 w 11"/>
                <a:gd name="T1" fmla="*/ 9 h 14"/>
                <a:gd name="T2" fmla="*/ 4 w 11"/>
                <a:gd name="T3" fmla="*/ 14 h 14"/>
                <a:gd name="T4" fmla="*/ 9 w 11"/>
                <a:gd name="T5" fmla="*/ 3 h 14"/>
                <a:gd name="T6" fmla="*/ 0 w 11"/>
                <a:gd name="T7" fmla="*/ 4 h 14"/>
                <a:gd name="T8" fmla="*/ 0 w 11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0" y="9"/>
                  </a:moveTo>
                  <a:cubicBezTo>
                    <a:pt x="1" y="12"/>
                    <a:pt x="2" y="14"/>
                    <a:pt x="4" y="14"/>
                  </a:cubicBezTo>
                  <a:cubicBezTo>
                    <a:pt x="9" y="13"/>
                    <a:pt x="11" y="7"/>
                    <a:pt x="9" y="3"/>
                  </a:cubicBezTo>
                  <a:cubicBezTo>
                    <a:pt x="7" y="0"/>
                    <a:pt x="2" y="1"/>
                    <a:pt x="0" y="4"/>
                  </a:cubicBezTo>
                  <a:cubicBezTo>
                    <a:pt x="0" y="6"/>
                    <a:pt x="0" y="8"/>
                    <a:pt x="0" y="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0" name="Freeform 443"/>
            <p:cNvSpPr/>
            <p:nvPr/>
          </p:nvSpPr>
          <p:spPr bwMode="auto">
            <a:xfrm>
              <a:off x="5507360" y="2300024"/>
              <a:ext cx="70512" cy="30956"/>
            </a:xfrm>
            <a:custGeom>
              <a:avLst/>
              <a:gdLst>
                <a:gd name="T0" fmla="*/ 25 w 25"/>
                <a:gd name="T1" fmla="*/ 2 h 11"/>
                <a:gd name="T2" fmla="*/ 20 w 25"/>
                <a:gd name="T3" fmla="*/ 7 h 11"/>
                <a:gd name="T4" fmla="*/ 15 w 25"/>
                <a:gd name="T5" fmla="*/ 10 h 11"/>
                <a:gd name="T6" fmla="*/ 8 w 25"/>
                <a:gd name="T7" fmla="*/ 11 h 11"/>
                <a:gd name="T8" fmla="*/ 2 w 25"/>
                <a:gd name="T9" fmla="*/ 10 h 11"/>
                <a:gd name="T10" fmla="*/ 0 w 25"/>
                <a:gd name="T11" fmla="*/ 8 h 11"/>
                <a:gd name="T12" fmla="*/ 3 w 25"/>
                <a:gd name="T13" fmla="*/ 7 h 11"/>
                <a:gd name="T14" fmla="*/ 3 w 25"/>
                <a:gd name="T15" fmla="*/ 7 h 11"/>
                <a:gd name="T16" fmla="*/ 8 w 25"/>
                <a:gd name="T17" fmla="*/ 7 h 11"/>
                <a:gd name="T18" fmla="*/ 13 w 25"/>
                <a:gd name="T19" fmla="*/ 6 h 11"/>
                <a:gd name="T20" fmla="*/ 18 w 25"/>
                <a:gd name="T21" fmla="*/ 4 h 11"/>
                <a:gd name="T22" fmla="*/ 22 w 25"/>
                <a:gd name="T23" fmla="*/ 0 h 11"/>
                <a:gd name="T24" fmla="*/ 23 w 25"/>
                <a:gd name="T25" fmla="*/ 0 h 11"/>
                <a:gd name="T26" fmla="*/ 25 w 25"/>
                <a:gd name="T27" fmla="*/ 0 h 11"/>
                <a:gd name="T28" fmla="*/ 25 w 25"/>
                <a:gd name="T2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1">
                  <a:moveTo>
                    <a:pt x="25" y="2"/>
                  </a:moveTo>
                  <a:cubicBezTo>
                    <a:pt x="23" y="4"/>
                    <a:pt x="22" y="5"/>
                    <a:pt x="20" y="7"/>
                  </a:cubicBezTo>
                  <a:cubicBezTo>
                    <a:pt x="19" y="8"/>
                    <a:pt x="17" y="9"/>
                    <a:pt x="15" y="10"/>
                  </a:cubicBezTo>
                  <a:cubicBezTo>
                    <a:pt x="13" y="11"/>
                    <a:pt x="10" y="11"/>
                    <a:pt x="8" y="11"/>
                  </a:cubicBezTo>
                  <a:cubicBezTo>
                    <a:pt x="6" y="11"/>
                    <a:pt x="4" y="11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10" y="7"/>
                    <a:pt x="12" y="7"/>
                    <a:pt x="13" y="6"/>
                  </a:cubicBezTo>
                  <a:cubicBezTo>
                    <a:pt x="15" y="6"/>
                    <a:pt x="17" y="5"/>
                    <a:pt x="18" y="4"/>
                  </a:cubicBezTo>
                  <a:cubicBezTo>
                    <a:pt x="20" y="3"/>
                    <a:pt x="21" y="2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1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1" name="Freeform 444"/>
            <p:cNvSpPr/>
            <p:nvPr/>
          </p:nvSpPr>
          <p:spPr bwMode="auto">
            <a:xfrm>
              <a:off x="5595070" y="2246710"/>
              <a:ext cx="87710" cy="61912"/>
            </a:xfrm>
            <a:custGeom>
              <a:avLst/>
              <a:gdLst>
                <a:gd name="T0" fmla="*/ 14 w 31"/>
                <a:gd name="T1" fmla="*/ 0 h 22"/>
                <a:gd name="T2" fmla="*/ 0 w 31"/>
                <a:gd name="T3" fmla="*/ 10 h 22"/>
                <a:gd name="T4" fmla="*/ 13 w 31"/>
                <a:gd name="T5" fmla="*/ 22 h 22"/>
                <a:gd name="T6" fmla="*/ 15 w 31"/>
                <a:gd name="T7" fmla="*/ 22 h 22"/>
                <a:gd name="T8" fmla="*/ 30 w 31"/>
                <a:gd name="T9" fmla="*/ 12 h 22"/>
                <a:gd name="T10" fmla="*/ 16 w 31"/>
                <a:gd name="T11" fmla="*/ 0 h 22"/>
                <a:gd name="T12" fmla="*/ 14 w 3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2">
                  <a:moveTo>
                    <a:pt x="14" y="0"/>
                  </a:moveTo>
                  <a:cubicBezTo>
                    <a:pt x="7" y="0"/>
                    <a:pt x="1" y="3"/>
                    <a:pt x="0" y="10"/>
                  </a:cubicBezTo>
                  <a:cubicBezTo>
                    <a:pt x="0" y="15"/>
                    <a:pt x="6" y="21"/>
                    <a:pt x="13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23" y="22"/>
                    <a:pt x="29" y="19"/>
                    <a:pt x="30" y="12"/>
                  </a:cubicBezTo>
                  <a:cubicBezTo>
                    <a:pt x="31" y="7"/>
                    <a:pt x="25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E9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2" name="Freeform 445"/>
            <p:cNvSpPr/>
            <p:nvPr/>
          </p:nvSpPr>
          <p:spPr bwMode="auto">
            <a:xfrm>
              <a:off x="5386975" y="2236391"/>
              <a:ext cx="73952" cy="61912"/>
            </a:xfrm>
            <a:custGeom>
              <a:avLst/>
              <a:gdLst>
                <a:gd name="T0" fmla="*/ 11 w 26"/>
                <a:gd name="T1" fmla="*/ 0 h 22"/>
                <a:gd name="T2" fmla="*/ 0 w 26"/>
                <a:gd name="T3" fmla="*/ 3 h 22"/>
                <a:gd name="T4" fmla="*/ 2 w 26"/>
                <a:gd name="T5" fmla="*/ 21 h 22"/>
                <a:gd name="T6" fmla="*/ 11 w 26"/>
                <a:gd name="T7" fmla="*/ 22 h 22"/>
                <a:gd name="T8" fmla="*/ 25 w 26"/>
                <a:gd name="T9" fmla="*/ 11 h 22"/>
                <a:gd name="T10" fmla="*/ 11 w 26"/>
                <a:gd name="T11" fmla="*/ 0 h 22"/>
                <a:gd name="T12" fmla="*/ 11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11" y="0"/>
                  </a:moveTo>
                  <a:cubicBezTo>
                    <a:pt x="7" y="0"/>
                    <a:pt x="3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5" y="22"/>
                    <a:pt x="8" y="22"/>
                    <a:pt x="11" y="22"/>
                  </a:cubicBezTo>
                  <a:cubicBezTo>
                    <a:pt x="19" y="22"/>
                    <a:pt x="26" y="17"/>
                    <a:pt x="25" y="11"/>
                  </a:cubicBezTo>
                  <a:cubicBezTo>
                    <a:pt x="25" y="4"/>
                    <a:pt x="18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98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3" name="Freeform 446"/>
            <p:cNvSpPr/>
            <p:nvPr/>
          </p:nvSpPr>
          <p:spPr bwMode="auto">
            <a:xfrm>
              <a:off x="5493602" y="2162440"/>
              <a:ext cx="42995" cy="106627"/>
            </a:xfrm>
            <a:custGeom>
              <a:avLst/>
              <a:gdLst>
                <a:gd name="T0" fmla="*/ 11 w 15"/>
                <a:gd name="T1" fmla="*/ 2 h 38"/>
                <a:gd name="T2" fmla="*/ 7 w 15"/>
                <a:gd name="T3" fmla="*/ 12 h 38"/>
                <a:gd name="T4" fmla="*/ 4 w 15"/>
                <a:gd name="T5" fmla="*/ 22 h 38"/>
                <a:gd name="T6" fmla="*/ 5 w 15"/>
                <a:gd name="T7" fmla="*/ 31 h 38"/>
                <a:gd name="T8" fmla="*/ 9 w 15"/>
                <a:gd name="T9" fmla="*/ 33 h 38"/>
                <a:gd name="T10" fmla="*/ 11 w 15"/>
                <a:gd name="T11" fmla="*/ 34 h 38"/>
                <a:gd name="T12" fmla="*/ 13 w 15"/>
                <a:gd name="T13" fmla="*/ 35 h 38"/>
                <a:gd name="T14" fmla="*/ 14 w 15"/>
                <a:gd name="T15" fmla="*/ 37 h 38"/>
                <a:gd name="T16" fmla="*/ 13 w 15"/>
                <a:gd name="T17" fmla="*/ 38 h 38"/>
                <a:gd name="T18" fmla="*/ 10 w 15"/>
                <a:gd name="T19" fmla="*/ 38 h 38"/>
                <a:gd name="T20" fmla="*/ 7 w 15"/>
                <a:gd name="T21" fmla="*/ 37 h 38"/>
                <a:gd name="T22" fmla="*/ 2 w 15"/>
                <a:gd name="T23" fmla="*/ 33 h 38"/>
                <a:gd name="T24" fmla="*/ 0 w 15"/>
                <a:gd name="T25" fmla="*/ 27 h 38"/>
                <a:gd name="T26" fmla="*/ 1 w 15"/>
                <a:gd name="T27" fmla="*/ 21 h 38"/>
                <a:gd name="T28" fmla="*/ 8 w 15"/>
                <a:gd name="T29" fmla="*/ 1 h 38"/>
                <a:gd name="T30" fmla="*/ 10 w 15"/>
                <a:gd name="T31" fmla="*/ 0 h 38"/>
                <a:gd name="T32" fmla="*/ 11 w 15"/>
                <a:gd name="T3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38">
                  <a:moveTo>
                    <a:pt x="11" y="2"/>
                  </a:moveTo>
                  <a:cubicBezTo>
                    <a:pt x="9" y="5"/>
                    <a:pt x="8" y="9"/>
                    <a:pt x="7" y="12"/>
                  </a:cubicBezTo>
                  <a:cubicBezTo>
                    <a:pt x="6" y="16"/>
                    <a:pt x="5" y="19"/>
                    <a:pt x="4" y="22"/>
                  </a:cubicBezTo>
                  <a:cubicBezTo>
                    <a:pt x="3" y="26"/>
                    <a:pt x="3" y="29"/>
                    <a:pt x="5" y="31"/>
                  </a:cubicBezTo>
                  <a:cubicBezTo>
                    <a:pt x="6" y="32"/>
                    <a:pt x="7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4" y="35"/>
                    <a:pt x="15" y="36"/>
                    <a:pt x="14" y="37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1" y="38"/>
                    <a:pt x="10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5" y="36"/>
                    <a:pt x="3" y="35"/>
                    <a:pt x="2" y="33"/>
                  </a:cubicBezTo>
                  <a:cubicBezTo>
                    <a:pt x="0" y="32"/>
                    <a:pt x="0" y="29"/>
                    <a:pt x="0" y="27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3" y="14"/>
                    <a:pt x="5" y="8"/>
                    <a:pt x="8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1"/>
                    <a:pt x="11" y="1"/>
                    <a:pt x="11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4" name="Freeform 447"/>
            <p:cNvSpPr/>
            <p:nvPr/>
          </p:nvSpPr>
          <p:spPr bwMode="auto">
            <a:xfrm>
              <a:off x="5732653" y="2244990"/>
              <a:ext cx="30956" cy="32677"/>
            </a:xfrm>
            <a:custGeom>
              <a:avLst/>
              <a:gdLst>
                <a:gd name="T0" fmla="*/ 0 w 11"/>
                <a:gd name="T1" fmla="*/ 9 h 12"/>
                <a:gd name="T2" fmla="*/ 5 w 11"/>
                <a:gd name="T3" fmla="*/ 10 h 12"/>
                <a:gd name="T4" fmla="*/ 6 w 11"/>
                <a:gd name="T5" fmla="*/ 0 h 12"/>
                <a:gd name="T6" fmla="*/ 5 w 11"/>
                <a:gd name="T7" fmla="*/ 0 h 12"/>
                <a:gd name="T8" fmla="*/ 0 w 11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9"/>
                  </a:moveTo>
                  <a:cubicBezTo>
                    <a:pt x="1" y="11"/>
                    <a:pt x="3" y="12"/>
                    <a:pt x="5" y="10"/>
                  </a:cubicBezTo>
                  <a:cubicBezTo>
                    <a:pt x="8" y="8"/>
                    <a:pt x="11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7"/>
                    <a:pt x="0" y="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5" name="Freeform 448"/>
            <p:cNvSpPr/>
            <p:nvPr/>
          </p:nvSpPr>
          <p:spPr bwMode="auto">
            <a:xfrm>
              <a:off x="5696537" y="2030016"/>
              <a:ext cx="562372" cy="787665"/>
            </a:xfrm>
            <a:custGeom>
              <a:avLst/>
              <a:gdLst>
                <a:gd name="T0" fmla="*/ 14 w 200"/>
                <a:gd name="T1" fmla="*/ 61 h 280"/>
                <a:gd name="T2" fmla="*/ 7 w 200"/>
                <a:gd name="T3" fmla="*/ 34 h 280"/>
                <a:gd name="T4" fmla="*/ 40 w 200"/>
                <a:gd name="T5" fmla="*/ 16 h 280"/>
                <a:gd name="T6" fmla="*/ 45 w 200"/>
                <a:gd name="T7" fmla="*/ 77 h 280"/>
                <a:gd name="T8" fmla="*/ 61 w 200"/>
                <a:gd name="T9" fmla="*/ 115 h 280"/>
                <a:gd name="T10" fmla="*/ 176 w 200"/>
                <a:gd name="T11" fmla="*/ 170 h 280"/>
                <a:gd name="T12" fmla="*/ 165 w 200"/>
                <a:gd name="T13" fmla="*/ 263 h 280"/>
                <a:gd name="T14" fmla="*/ 104 w 200"/>
                <a:gd name="T15" fmla="*/ 241 h 280"/>
                <a:gd name="T16" fmla="*/ 25 w 200"/>
                <a:gd name="T17" fmla="*/ 181 h 280"/>
                <a:gd name="T18" fmla="*/ 1 w 200"/>
                <a:gd name="T19" fmla="*/ 124 h 280"/>
                <a:gd name="T20" fmla="*/ 14 w 200"/>
                <a:gd name="T21" fmla="*/ 6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80">
                  <a:moveTo>
                    <a:pt x="14" y="61"/>
                  </a:moveTo>
                  <a:cubicBezTo>
                    <a:pt x="13" y="52"/>
                    <a:pt x="8" y="43"/>
                    <a:pt x="7" y="34"/>
                  </a:cubicBezTo>
                  <a:cubicBezTo>
                    <a:pt x="4" y="9"/>
                    <a:pt x="27" y="0"/>
                    <a:pt x="40" y="16"/>
                  </a:cubicBezTo>
                  <a:cubicBezTo>
                    <a:pt x="52" y="31"/>
                    <a:pt x="50" y="60"/>
                    <a:pt x="45" y="77"/>
                  </a:cubicBezTo>
                  <a:cubicBezTo>
                    <a:pt x="39" y="97"/>
                    <a:pt x="41" y="108"/>
                    <a:pt x="61" y="115"/>
                  </a:cubicBezTo>
                  <a:cubicBezTo>
                    <a:pt x="104" y="131"/>
                    <a:pt x="147" y="127"/>
                    <a:pt x="176" y="170"/>
                  </a:cubicBezTo>
                  <a:cubicBezTo>
                    <a:pt x="198" y="201"/>
                    <a:pt x="200" y="241"/>
                    <a:pt x="165" y="263"/>
                  </a:cubicBezTo>
                  <a:cubicBezTo>
                    <a:pt x="137" y="280"/>
                    <a:pt x="114" y="271"/>
                    <a:pt x="104" y="241"/>
                  </a:cubicBezTo>
                  <a:cubicBezTo>
                    <a:pt x="90" y="200"/>
                    <a:pt x="50" y="205"/>
                    <a:pt x="25" y="181"/>
                  </a:cubicBezTo>
                  <a:cubicBezTo>
                    <a:pt x="10" y="167"/>
                    <a:pt x="0" y="145"/>
                    <a:pt x="1" y="124"/>
                  </a:cubicBezTo>
                  <a:cubicBezTo>
                    <a:pt x="1" y="102"/>
                    <a:pt x="19" y="82"/>
                    <a:pt x="14" y="6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6" name="Freeform 449"/>
            <p:cNvSpPr/>
            <p:nvPr/>
          </p:nvSpPr>
          <p:spPr bwMode="auto">
            <a:xfrm>
              <a:off x="5820362" y="2396332"/>
              <a:ext cx="354277" cy="297524"/>
            </a:xfrm>
            <a:custGeom>
              <a:avLst/>
              <a:gdLst>
                <a:gd name="T0" fmla="*/ 2 w 126"/>
                <a:gd name="T1" fmla="*/ 1 h 106"/>
                <a:gd name="T2" fmla="*/ 43 w 126"/>
                <a:gd name="T3" fmla="*/ 14 h 106"/>
                <a:gd name="T4" fmla="*/ 84 w 126"/>
                <a:gd name="T5" fmla="*/ 31 h 106"/>
                <a:gd name="T6" fmla="*/ 117 w 126"/>
                <a:gd name="T7" fmla="*/ 61 h 106"/>
                <a:gd name="T8" fmla="*/ 125 w 126"/>
                <a:gd name="T9" fmla="*/ 82 h 106"/>
                <a:gd name="T10" fmla="*/ 121 w 126"/>
                <a:gd name="T11" fmla="*/ 105 h 106"/>
                <a:gd name="T12" fmla="*/ 118 w 126"/>
                <a:gd name="T13" fmla="*/ 105 h 106"/>
                <a:gd name="T14" fmla="*/ 118 w 126"/>
                <a:gd name="T15" fmla="*/ 103 h 106"/>
                <a:gd name="T16" fmla="*/ 121 w 126"/>
                <a:gd name="T17" fmla="*/ 83 h 106"/>
                <a:gd name="T18" fmla="*/ 113 w 126"/>
                <a:gd name="T19" fmla="*/ 63 h 106"/>
                <a:gd name="T20" fmla="*/ 82 w 126"/>
                <a:gd name="T21" fmla="*/ 34 h 106"/>
                <a:gd name="T22" fmla="*/ 42 w 126"/>
                <a:gd name="T23" fmla="*/ 18 h 106"/>
                <a:gd name="T24" fmla="*/ 1 w 126"/>
                <a:gd name="T25" fmla="*/ 3 h 106"/>
                <a:gd name="T26" fmla="*/ 0 w 126"/>
                <a:gd name="T27" fmla="*/ 1 h 106"/>
                <a:gd name="T28" fmla="*/ 2 w 126"/>
                <a:gd name="T2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05">
                  <a:moveTo>
                    <a:pt x="2" y="1"/>
                  </a:moveTo>
                  <a:cubicBezTo>
                    <a:pt x="15" y="6"/>
                    <a:pt x="29" y="10"/>
                    <a:pt x="43" y="14"/>
                  </a:cubicBezTo>
                  <a:cubicBezTo>
                    <a:pt x="57" y="19"/>
                    <a:pt x="71" y="23"/>
                    <a:pt x="84" y="31"/>
                  </a:cubicBezTo>
                  <a:cubicBezTo>
                    <a:pt x="97" y="39"/>
                    <a:pt x="108" y="49"/>
                    <a:pt x="117" y="61"/>
                  </a:cubicBezTo>
                  <a:cubicBezTo>
                    <a:pt x="121" y="68"/>
                    <a:pt x="124" y="75"/>
                    <a:pt x="125" y="82"/>
                  </a:cubicBezTo>
                  <a:cubicBezTo>
                    <a:pt x="126" y="90"/>
                    <a:pt x="125" y="98"/>
                    <a:pt x="121" y="105"/>
                  </a:cubicBezTo>
                  <a:cubicBezTo>
                    <a:pt x="120" y="106"/>
                    <a:pt x="119" y="106"/>
                    <a:pt x="118" y="105"/>
                  </a:cubicBezTo>
                  <a:cubicBezTo>
                    <a:pt x="117" y="105"/>
                    <a:pt x="117" y="104"/>
                    <a:pt x="118" y="103"/>
                  </a:cubicBezTo>
                  <a:cubicBezTo>
                    <a:pt x="121" y="97"/>
                    <a:pt x="122" y="90"/>
                    <a:pt x="121" y="83"/>
                  </a:cubicBezTo>
                  <a:cubicBezTo>
                    <a:pt x="120" y="76"/>
                    <a:pt x="117" y="69"/>
                    <a:pt x="113" y="63"/>
                  </a:cubicBezTo>
                  <a:cubicBezTo>
                    <a:pt x="106" y="51"/>
                    <a:pt x="94" y="42"/>
                    <a:pt x="82" y="34"/>
                  </a:cubicBezTo>
                  <a:cubicBezTo>
                    <a:pt x="70" y="27"/>
                    <a:pt x="56" y="22"/>
                    <a:pt x="42" y="18"/>
                  </a:cubicBezTo>
                  <a:cubicBezTo>
                    <a:pt x="28" y="13"/>
                    <a:pt x="14" y="9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7" name="Freeform 450"/>
            <p:cNvSpPr/>
            <p:nvPr/>
          </p:nvSpPr>
          <p:spPr bwMode="auto">
            <a:xfrm>
              <a:off x="6129925" y="2528755"/>
              <a:ext cx="111787" cy="302683"/>
            </a:xfrm>
            <a:custGeom>
              <a:avLst/>
              <a:gdLst>
                <a:gd name="T0" fmla="*/ 1 w 40"/>
                <a:gd name="T1" fmla="*/ 105 h 108"/>
                <a:gd name="T2" fmla="*/ 20 w 40"/>
                <a:gd name="T3" fmla="*/ 84 h 108"/>
                <a:gd name="T4" fmla="*/ 32 w 40"/>
                <a:gd name="T5" fmla="*/ 58 h 108"/>
                <a:gd name="T6" fmla="*/ 35 w 40"/>
                <a:gd name="T7" fmla="*/ 30 h 108"/>
                <a:gd name="T8" fmla="*/ 25 w 40"/>
                <a:gd name="T9" fmla="*/ 3 h 108"/>
                <a:gd name="T10" fmla="*/ 25 w 40"/>
                <a:gd name="T11" fmla="*/ 3 h 108"/>
                <a:gd name="T12" fmla="*/ 26 w 40"/>
                <a:gd name="T13" fmla="*/ 1 h 108"/>
                <a:gd name="T14" fmla="*/ 28 w 40"/>
                <a:gd name="T15" fmla="*/ 2 h 108"/>
                <a:gd name="T16" fmla="*/ 39 w 40"/>
                <a:gd name="T17" fmla="*/ 29 h 108"/>
                <a:gd name="T18" fmla="*/ 36 w 40"/>
                <a:gd name="T19" fmla="*/ 59 h 108"/>
                <a:gd name="T20" fmla="*/ 23 w 40"/>
                <a:gd name="T21" fmla="*/ 86 h 108"/>
                <a:gd name="T22" fmla="*/ 3 w 40"/>
                <a:gd name="T23" fmla="*/ 108 h 108"/>
                <a:gd name="T24" fmla="*/ 1 w 40"/>
                <a:gd name="T25" fmla="*/ 107 h 108"/>
                <a:gd name="T26" fmla="*/ 1 w 40"/>
                <a:gd name="T27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8">
                  <a:moveTo>
                    <a:pt x="1" y="105"/>
                  </a:moveTo>
                  <a:cubicBezTo>
                    <a:pt x="8" y="99"/>
                    <a:pt x="14" y="91"/>
                    <a:pt x="20" y="84"/>
                  </a:cubicBezTo>
                  <a:cubicBezTo>
                    <a:pt x="25" y="76"/>
                    <a:pt x="29" y="67"/>
                    <a:pt x="32" y="58"/>
                  </a:cubicBezTo>
                  <a:cubicBezTo>
                    <a:pt x="35" y="49"/>
                    <a:pt x="36" y="39"/>
                    <a:pt x="35" y="30"/>
                  </a:cubicBezTo>
                  <a:cubicBezTo>
                    <a:pt x="33" y="21"/>
                    <a:pt x="30" y="12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5" y="1"/>
                    <a:pt x="26" y="1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33" y="10"/>
                    <a:pt x="37" y="19"/>
                    <a:pt x="39" y="29"/>
                  </a:cubicBezTo>
                  <a:cubicBezTo>
                    <a:pt x="40" y="39"/>
                    <a:pt x="39" y="50"/>
                    <a:pt x="36" y="59"/>
                  </a:cubicBezTo>
                  <a:cubicBezTo>
                    <a:pt x="33" y="69"/>
                    <a:pt x="28" y="77"/>
                    <a:pt x="23" y="86"/>
                  </a:cubicBezTo>
                  <a:cubicBezTo>
                    <a:pt x="17" y="94"/>
                    <a:pt x="10" y="101"/>
                    <a:pt x="3" y="108"/>
                  </a:cubicBezTo>
                  <a:cubicBezTo>
                    <a:pt x="2" y="108"/>
                    <a:pt x="1" y="108"/>
                    <a:pt x="1" y="107"/>
                  </a:cubicBezTo>
                  <a:cubicBezTo>
                    <a:pt x="0" y="107"/>
                    <a:pt x="0" y="106"/>
                    <a:pt x="1" y="105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8" name="Freeform 451"/>
            <p:cNvSpPr/>
            <p:nvPr/>
          </p:nvSpPr>
          <p:spPr bwMode="auto">
            <a:xfrm>
              <a:off x="5359458" y="1794405"/>
              <a:ext cx="462624" cy="323321"/>
            </a:xfrm>
            <a:custGeom>
              <a:avLst/>
              <a:gdLst>
                <a:gd name="T0" fmla="*/ 81 w 165"/>
                <a:gd name="T1" fmla="*/ 0 h 115"/>
                <a:gd name="T2" fmla="*/ 135 w 165"/>
                <a:gd name="T3" fmla="*/ 20 h 115"/>
                <a:gd name="T4" fmla="*/ 155 w 165"/>
                <a:gd name="T5" fmla="*/ 45 h 115"/>
                <a:gd name="T6" fmla="*/ 164 w 165"/>
                <a:gd name="T7" fmla="*/ 75 h 115"/>
                <a:gd name="T8" fmla="*/ 163 w 165"/>
                <a:gd name="T9" fmla="*/ 99 h 115"/>
                <a:gd name="T10" fmla="*/ 145 w 165"/>
                <a:gd name="T11" fmla="*/ 115 h 115"/>
                <a:gd name="T12" fmla="*/ 124 w 165"/>
                <a:gd name="T13" fmla="*/ 110 h 115"/>
                <a:gd name="T14" fmla="*/ 110 w 165"/>
                <a:gd name="T15" fmla="*/ 103 h 115"/>
                <a:gd name="T16" fmla="*/ 75 w 165"/>
                <a:gd name="T17" fmla="*/ 92 h 115"/>
                <a:gd name="T18" fmla="*/ 60 w 165"/>
                <a:gd name="T19" fmla="*/ 91 h 115"/>
                <a:gd name="T20" fmla="*/ 40 w 165"/>
                <a:gd name="T21" fmla="*/ 94 h 115"/>
                <a:gd name="T22" fmla="*/ 23 w 165"/>
                <a:gd name="T23" fmla="*/ 98 h 115"/>
                <a:gd name="T24" fmla="*/ 8 w 165"/>
                <a:gd name="T25" fmla="*/ 96 h 115"/>
                <a:gd name="T26" fmla="*/ 1 w 165"/>
                <a:gd name="T27" fmla="*/ 88 h 115"/>
                <a:gd name="T28" fmla="*/ 1 w 165"/>
                <a:gd name="T29" fmla="*/ 71 h 115"/>
                <a:gd name="T30" fmla="*/ 13 w 165"/>
                <a:gd name="T31" fmla="*/ 38 h 115"/>
                <a:gd name="T32" fmla="*/ 62 w 165"/>
                <a:gd name="T33" fmla="*/ 3 h 115"/>
                <a:gd name="T34" fmla="*/ 81 w 165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115">
                  <a:moveTo>
                    <a:pt x="81" y="0"/>
                  </a:moveTo>
                  <a:cubicBezTo>
                    <a:pt x="101" y="1"/>
                    <a:pt x="119" y="7"/>
                    <a:pt x="135" y="20"/>
                  </a:cubicBezTo>
                  <a:cubicBezTo>
                    <a:pt x="143" y="27"/>
                    <a:pt x="150" y="35"/>
                    <a:pt x="155" y="45"/>
                  </a:cubicBezTo>
                  <a:cubicBezTo>
                    <a:pt x="160" y="54"/>
                    <a:pt x="163" y="64"/>
                    <a:pt x="164" y="75"/>
                  </a:cubicBezTo>
                  <a:cubicBezTo>
                    <a:pt x="165" y="83"/>
                    <a:pt x="164" y="91"/>
                    <a:pt x="163" y="99"/>
                  </a:cubicBezTo>
                  <a:cubicBezTo>
                    <a:pt x="162" y="109"/>
                    <a:pt x="153" y="114"/>
                    <a:pt x="145" y="115"/>
                  </a:cubicBezTo>
                  <a:cubicBezTo>
                    <a:pt x="137" y="115"/>
                    <a:pt x="131" y="113"/>
                    <a:pt x="124" y="110"/>
                  </a:cubicBezTo>
                  <a:cubicBezTo>
                    <a:pt x="120" y="108"/>
                    <a:pt x="115" y="106"/>
                    <a:pt x="110" y="103"/>
                  </a:cubicBezTo>
                  <a:cubicBezTo>
                    <a:pt x="99" y="98"/>
                    <a:pt x="87" y="94"/>
                    <a:pt x="75" y="92"/>
                  </a:cubicBezTo>
                  <a:cubicBezTo>
                    <a:pt x="70" y="91"/>
                    <a:pt x="65" y="91"/>
                    <a:pt x="60" y="91"/>
                  </a:cubicBezTo>
                  <a:cubicBezTo>
                    <a:pt x="53" y="91"/>
                    <a:pt x="47" y="92"/>
                    <a:pt x="40" y="94"/>
                  </a:cubicBezTo>
                  <a:cubicBezTo>
                    <a:pt x="34" y="95"/>
                    <a:pt x="29" y="96"/>
                    <a:pt x="23" y="98"/>
                  </a:cubicBezTo>
                  <a:cubicBezTo>
                    <a:pt x="18" y="99"/>
                    <a:pt x="13" y="98"/>
                    <a:pt x="8" y="96"/>
                  </a:cubicBezTo>
                  <a:cubicBezTo>
                    <a:pt x="4" y="95"/>
                    <a:pt x="2" y="92"/>
                    <a:pt x="1" y="88"/>
                  </a:cubicBezTo>
                  <a:cubicBezTo>
                    <a:pt x="1" y="83"/>
                    <a:pt x="0" y="77"/>
                    <a:pt x="1" y="71"/>
                  </a:cubicBezTo>
                  <a:cubicBezTo>
                    <a:pt x="2" y="59"/>
                    <a:pt x="6" y="48"/>
                    <a:pt x="13" y="38"/>
                  </a:cubicBezTo>
                  <a:cubicBezTo>
                    <a:pt x="24" y="20"/>
                    <a:pt x="41" y="8"/>
                    <a:pt x="62" y="3"/>
                  </a:cubicBezTo>
                  <a:cubicBezTo>
                    <a:pt x="68" y="1"/>
                    <a:pt x="74" y="0"/>
                    <a:pt x="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9" name="Freeform 452"/>
            <p:cNvSpPr/>
            <p:nvPr/>
          </p:nvSpPr>
          <p:spPr bwMode="auto">
            <a:xfrm>
              <a:off x="5297546" y="1930268"/>
              <a:ext cx="514218" cy="218414"/>
            </a:xfrm>
            <a:custGeom>
              <a:avLst/>
              <a:gdLst>
                <a:gd name="T0" fmla="*/ 177 w 183"/>
                <a:gd name="T1" fmla="*/ 46 h 78"/>
                <a:gd name="T2" fmla="*/ 181 w 183"/>
                <a:gd name="T3" fmla="*/ 52 h 78"/>
                <a:gd name="T4" fmla="*/ 181 w 183"/>
                <a:gd name="T5" fmla="*/ 59 h 78"/>
                <a:gd name="T6" fmla="*/ 124 w 183"/>
                <a:gd name="T7" fmla="*/ 69 h 78"/>
                <a:gd name="T8" fmla="*/ 77 w 183"/>
                <a:gd name="T9" fmla="*/ 56 h 78"/>
                <a:gd name="T10" fmla="*/ 49 w 183"/>
                <a:gd name="T11" fmla="*/ 62 h 78"/>
                <a:gd name="T12" fmla="*/ 38 w 183"/>
                <a:gd name="T13" fmla="*/ 67 h 78"/>
                <a:gd name="T14" fmla="*/ 6 w 183"/>
                <a:gd name="T15" fmla="*/ 60 h 78"/>
                <a:gd name="T16" fmla="*/ 37 w 183"/>
                <a:gd name="T17" fmla="*/ 16 h 78"/>
                <a:gd name="T18" fmla="*/ 177 w 183"/>
                <a:gd name="T19" fmla="*/ 4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78">
                  <a:moveTo>
                    <a:pt x="177" y="46"/>
                  </a:moveTo>
                  <a:cubicBezTo>
                    <a:pt x="179" y="48"/>
                    <a:pt x="180" y="50"/>
                    <a:pt x="181" y="52"/>
                  </a:cubicBezTo>
                  <a:cubicBezTo>
                    <a:pt x="183" y="54"/>
                    <a:pt x="183" y="56"/>
                    <a:pt x="181" y="59"/>
                  </a:cubicBezTo>
                  <a:cubicBezTo>
                    <a:pt x="168" y="78"/>
                    <a:pt x="146" y="75"/>
                    <a:pt x="124" y="69"/>
                  </a:cubicBezTo>
                  <a:cubicBezTo>
                    <a:pt x="102" y="63"/>
                    <a:pt x="101" y="59"/>
                    <a:pt x="77" y="56"/>
                  </a:cubicBezTo>
                  <a:cubicBezTo>
                    <a:pt x="74" y="55"/>
                    <a:pt x="58" y="57"/>
                    <a:pt x="49" y="62"/>
                  </a:cubicBezTo>
                  <a:cubicBezTo>
                    <a:pt x="45" y="64"/>
                    <a:pt x="41" y="65"/>
                    <a:pt x="38" y="67"/>
                  </a:cubicBezTo>
                  <a:cubicBezTo>
                    <a:pt x="27" y="73"/>
                    <a:pt x="13" y="71"/>
                    <a:pt x="6" y="60"/>
                  </a:cubicBezTo>
                  <a:cubicBezTo>
                    <a:pt x="0" y="49"/>
                    <a:pt x="8" y="26"/>
                    <a:pt x="37" y="16"/>
                  </a:cubicBezTo>
                  <a:cubicBezTo>
                    <a:pt x="82" y="0"/>
                    <a:pt x="131" y="8"/>
                    <a:pt x="177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0" name="Freeform 453"/>
            <p:cNvSpPr/>
            <p:nvPr/>
          </p:nvSpPr>
          <p:spPr bwMode="auto">
            <a:xfrm>
              <a:off x="5342260" y="2016258"/>
              <a:ext cx="395552" cy="79110"/>
            </a:xfrm>
            <a:custGeom>
              <a:avLst/>
              <a:gdLst>
                <a:gd name="T0" fmla="*/ 3 w 141"/>
                <a:gd name="T1" fmla="*/ 2 h 28"/>
                <a:gd name="T2" fmla="*/ 3 w 141"/>
                <a:gd name="T3" fmla="*/ 11 h 28"/>
                <a:gd name="T4" fmla="*/ 8 w 141"/>
                <a:gd name="T5" fmla="*/ 18 h 28"/>
                <a:gd name="T6" fmla="*/ 17 w 141"/>
                <a:gd name="T7" fmla="*/ 19 h 28"/>
                <a:gd name="T8" fmla="*/ 26 w 141"/>
                <a:gd name="T9" fmla="*/ 17 h 28"/>
                <a:gd name="T10" fmla="*/ 45 w 141"/>
                <a:gd name="T11" fmla="*/ 10 h 28"/>
                <a:gd name="T12" fmla="*/ 55 w 141"/>
                <a:gd name="T13" fmla="*/ 7 h 28"/>
                <a:gd name="T14" fmla="*/ 65 w 141"/>
                <a:gd name="T15" fmla="*/ 7 h 28"/>
                <a:gd name="T16" fmla="*/ 68 w 141"/>
                <a:gd name="T17" fmla="*/ 8 h 28"/>
                <a:gd name="T18" fmla="*/ 70 w 141"/>
                <a:gd name="T19" fmla="*/ 10 h 28"/>
                <a:gd name="T20" fmla="*/ 74 w 141"/>
                <a:gd name="T21" fmla="*/ 12 h 28"/>
                <a:gd name="T22" fmla="*/ 83 w 141"/>
                <a:gd name="T23" fmla="*/ 16 h 28"/>
                <a:gd name="T24" fmla="*/ 102 w 141"/>
                <a:gd name="T25" fmla="*/ 22 h 28"/>
                <a:gd name="T26" fmla="*/ 121 w 141"/>
                <a:gd name="T27" fmla="*/ 23 h 28"/>
                <a:gd name="T28" fmla="*/ 137 w 141"/>
                <a:gd name="T29" fmla="*/ 15 h 28"/>
                <a:gd name="T30" fmla="*/ 140 w 141"/>
                <a:gd name="T31" fmla="*/ 15 h 28"/>
                <a:gd name="T32" fmla="*/ 140 w 141"/>
                <a:gd name="T33" fmla="*/ 18 h 28"/>
                <a:gd name="T34" fmla="*/ 121 w 141"/>
                <a:gd name="T35" fmla="*/ 27 h 28"/>
                <a:gd name="T36" fmla="*/ 101 w 141"/>
                <a:gd name="T37" fmla="*/ 25 h 28"/>
                <a:gd name="T38" fmla="*/ 82 w 141"/>
                <a:gd name="T39" fmla="*/ 19 h 28"/>
                <a:gd name="T40" fmla="*/ 73 w 141"/>
                <a:gd name="T41" fmla="*/ 15 h 28"/>
                <a:gd name="T42" fmla="*/ 68 w 141"/>
                <a:gd name="T43" fmla="*/ 13 h 28"/>
                <a:gd name="T44" fmla="*/ 66 w 141"/>
                <a:gd name="T45" fmla="*/ 12 h 28"/>
                <a:gd name="T46" fmla="*/ 64 w 141"/>
                <a:gd name="T47" fmla="*/ 11 h 28"/>
                <a:gd name="T48" fmla="*/ 55 w 141"/>
                <a:gd name="T49" fmla="*/ 11 h 28"/>
                <a:gd name="T50" fmla="*/ 46 w 141"/>
                <a:gd name="T51" fmla="*/ 14 h 28"/>
                <a:gd name="T52" fmla="*/ 27 w 141"/>
                <a:gd name="T53" fmla="*/ 20 h 28"/>
                <a:gd name="T54" fmla="*/ 17 w 141"/>
                <a:gd name="T55" fmla="*/ 22 h 28"/>
                <a:gd name="T56" fmla="*/ 7 w 141"/>
                <a:gd name="T57" fmla="*/ 21 h 28"/>
                <a:gd name="T58" fmla="*/ 0 w 141"/>
                <a:gd name="T59" fmla="*/ 12 h 28"/>
                <a:gd name="T60" fmla="*/ 0 w 141"/>
                <a:gd name="T61" fmla="*/ 2 h 28"/>
                <a:gd name="T62" fmla="*/ 1 w 141"/>
                <a:gd name="T63" fmla="*/ 0 h 28"/>
                <a:gd name="T64" fmla="*/ 3 w 141"/>
                <a:gd name="T6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28">
                  <a:moveTo>
                    <a:pt x="3" y="2"/>
                  </a:moveTo>
                  <a:cubicBezTo>
                    <a:pt x="3" y="5"/>
                    <a:pt x="3" y="8"/>
                    <a:pt x="3" y="11"/>
                  </a:cubicBezTo>
                  <a:cubicBezTo>
                    <a:pt x="4" y="14"/>
                    <a:pt x="6" y="17"/>
                    <a:pt x="8" y="18"/>
                  </a:cubicBezTo>
                  <a:cubicBezTo>
                    <a:pt x="11" y="20"/>
                    <a:pt x="14" y="20"/>
                    <a:pt x="17" y="19"/>
                  </a:cubicBezTo>
                  <a:cubicBezTo>
                    <a:pt x="20" y="19"/>
                    <a:pt x="23" y="18"/>
                    <a:pt x="26" y="17"/>
                  </a:cubicBezTo>
                  <a:cubicBezTo>
                    <a:pt x="32" y="15"/>
                    <a:pt x="38" y="12"/>
                    <a:pt x="45" y="10"/>
                  </a:cubicBezTo>
                  <a:cubicBezTo>
                    <a:pt x="48" y="9"/>
                    <a:pt x="51" y="8"/>
                    <a:pt x="55" y="7"/>
                  </a:cubicBezTo>
                  <a:cubicBezTo>
                    <a:pt x="58" y="7"/>
                    <a:pt x="61" y="6"/>
                    <a:pt x="65" y="7"/>
                  </a:cubicBezTo>
                  <a:cubicBezTo>
                    <a:pt x="66" y="8"/>
                    <a:pt x="67" y="8"/>
                    <a:pt x="68" y="8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7" y="13"/>
                    <a:pt x="80" y="14"/>
                    <a:pt x="83" y="16"/>
                  </a:cubicBezTo>
                  <a:cubicBezTo>
                    <a:pt x="89" y="18"/>
                    <a:pt x="96" y="20"/>
                    <a:pt x="102" y="22"/>
                  </a:cubicBezTo>
                  <a:cubicBezTo>
                    <a:pt x="108" y="23"/>
                    <a:pt x="115" y="24"/>
                    <a:pt x="121" y="23"/>
                  </a:cubicBezTo>
                  <a:cubicBezTo>
                    <a:pt x="127" y="23"/>
                    <a:pt x="133" y="20"/>
                    <a:pt x="137" y="15"/>
                  </a:cubicBezTo>
                  <a:cubicBezTo>
                    <a:pt x="138" y="15"/>
                    <a:pt x="139" y="14"/>
                    <a:pt x="140" y="15"/>
                  </a:cubicBezTo>
                  <a:cubicBezTo>
                    <a:pt x="140" y="16"/>
                    <a:pt x="141" y="17"/>
                    <a:pt x="140" y="18"/>
                  </a:cubicBezTo>
                  <a:cubicBezTo>
                    <a:pt x="135" y="24"/>
                    <a:pt x="128" y="26"/>
                    <a:pt x="121" y="27"/>
                  </a:cubicBezTo>
                  <a:cubicBezTo>
                    <a:pt x="114" y="28"/>
                    <a:pt x="108" y="27"/>
                    <a:pt x="101" y="25"/>
                  </a:cubicBezTo>
                  <a:cubicBezTo>
                    <a:pt x="94" y="24"/>
                    <a:pt x="88" y="22"/>
                    <a:pt x="82" y="19"/>
                  </a:cubicBezTo>
                  <a:cubicBezTo>
                    <a:pt x="79" y="18"/>
                    <a:pt x="76" y="17"/>
                    <a:pt x="73" y="15"/>
                  </a:cubicBezTo>
                  <a:cubicBezTo>
                    <a:pt x="71" y="14"/>
                    <a:pt x="70" y="14"/>
                    <a:pt x="68" y="13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5" y="11"/>
                    <a:pt x="65" y="11"/>
                    <a:pt x="64" y="11"/>
                  </a:cubicBezTo>
                  <a:cubicBezTo>
                    <a:pt x="62" y="10"/>
                    <a:pt x="58" y="10"/>
                    <a:pt x="55" y="11"/>
                  </a:cubicBezTo>
                  <a:cubicBezTo>
                    <a:pt x="52" y="12"/>
                    <a:pt x="49" y="13"/>
                    <a:pt x="46" y="14"/>
                  </a:cubicBezTo>
                  <a:cubicBezTo>
                    <a:pt x="40" y="16"/>
                    <a:pt x="34" y="18"/>
                    <a:pt x="27" y="20"/>
                  </a:cubicBezTo>
                  <a:cubicBezTo>
                    <a:pt x="24" y="21"/>
                    <a:pt x="21" y="22"/>
                    <a:pt x="17" y="22"/>
                  </a:cubicBezTo>
                  <a:cubicBezTo>
                    <a:pt x="14" y="23"/>
                    <a:pt x="10" y="23"/>
                    <a:pt x="7" y="21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0" y="9"/>
                    <a:pt x="0" y="5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1" name="Freeform 454"/>
            <p:cNvSpPr/>
            <p:nvPr/>
          </p:nvSpPr>
          <p:spPr bwMode="auto">
            <a:xfrm>
              <a:off x="5488443" y="1825361"/>
              <a:ext cx="65352" cy="110067"/>
            </a:xfrm>
            <a:custGeom>
              <a:avLst/>
              <a:gdLst>
                <a:gd name="T0" fmla="*/ 22 w 23"/>
                <a:gd name="T1" fmla="*/ 3 h 39"/>
                <a:gd name="T2" fmla="*/ 16 w 23"/>
                <a:gd name="T3" fmla="*/ 10 h 39"/>
                <a:gd name="T4" fmla="*/ 10 w 23"/>
                <a:gd name="T5" fmla="*/ 19 h 39"/>
                <a:gd name="T6" fmla="*/ 6 w 23"/>
                <a:gd name="T7" fmla="*/ 28 h 39"/>
                <a:gd name="T8" fmla="*/ 4 w 23"/>
                <a:gd name="T9" fmla="*/ 38 h 39"/>
                <a:gd name="T10" fmla="*/ 4 w 23"/>
                <a:gd name="T11" fmla="*/ 38 h 39"/>
                <a:gd name="T12" fmla="*/ 2 w 23"/>
                <a:gd name="T13" fmla="*/ 39 h 39"/>
                <a:gd name="T14" fmla="*/ 0 w 23"/>
                <a:gd name="T15" fmla="*/ 37 h 39"/>
                <a:gd name="T16" fmla="*/ 3 w 23"/>
                <a:gd name="T17" fmla="*/ 27 h 39"/>
                <a:gd name="T18" fmla="*/ 7 w 23"/>
                <a:gd name="T19" fmla="*/ 17 h 39"/>
                <a:gd name="T20" fmla="*/ 20 w 23"/>
                <a:gd name="T21" fmla="*/ 0 h 39"/>
                <a:gd name="T22" fmla="*/ 22 w 23"/>
                <a:gd name="T23" fmla="*/ 0 h 39"/>
                <a:gd name="T24" fmla="*/ 22 w 23"/>
                <a:gd name="T25" fmla="*/ 2 h 39"/>
                <a:gd name="T26" fmla="*/ 22 w 23"/>
                <a:gd name="T2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9">
                  <a:moveTo>
                    <a:pt x="22" y="3"/>
                  </a:moveTo>
                  <a:cubicBezTo>
                    <a:pt x="20" y="5"/>
                    <a:pt x="18" y="8"/>
                    <a:pt x="16" y="10"/>
                  </a:cubicBezTo>
                  <a:cubicBezTo>
                    <a:pt x="14" y="13"/>
                    <a:pt x="12" y="16"/>
                    <a:pt x="10" y="19"/>
                  </a:cubicBezTo>
                  <a:cubicBezTo>
                    <a:pt x="9" y="22"/>
                    <a:pt x="7" y="25"/>
                    <a:pt x="6" y="28"/>
                  </a:cubicBezTo>
                  <a:cubicBezTo>
                    <a:pt x="5" y="31"/>
                    <a:pt x="5" y="34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3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1" y="34"/>
                    <a:pt x="1" y="30"/>
                    <a:pt x="3" y="27"/>
                  </a:cubicBezTo>
                  <a:cubicBezTo>
                    <a:pt x="4" y="23"/>
                    <a:pt x="5" y="20"/>
                    <a:pt x="7" y="17"/>
                  </a:cubicBezTo>
                  <a:cubicBezTo>
                    <a:pt x="10" y="11"/>
                    <a:pt x="15" y="5"/>
                    <a:pt x="20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1"/>
                    <a:pt x="23" y="2"/>
                    <a:pt x="22" y="2"/>
                  </a:cubicBezTo>
                  <a:lnTo>
                    <a:pt x="22" y="3"/>
                  </a:ln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2" name="Freeform 455"/>
            <p:cNvSpPr/>
            <p:nvPr/>
          </p:nvSpPr>
          <p:spPr bwMode="auto">
            <a:xfrm>
              <a:off x="5600229" y="1820201"/>
              <a:ext cx="75671" cy="142743"/>
            </a:xfrm>
            <a:custGeom>
              <a:avLst/>
              <a:gdLst>
                <a:gd name="T0" fmla="*/ 3 w 27"/>
                <a:gd name="T1" fmla="*/ 1 h 51"/>
                <a:gd name="T2" fmla="*/ 14 w 27"/>
                <a:gd name="T3" fmla="*/ 10 h 51"/>
                <a:gd name="T4" fmla="*/ 22 w 27"/>
                <a:gd name="T5" fmla="*/ 21 h 51"/>
                <a:gd name="T6" fmla="*/ 26 w 27"/>
                <a:gd name="T7" fmla="*/ 35 h 51"/>
                <a:gd name="T8" fmla="*/ 25 w 27"/>
                <a:gd name="T9" fmla="*/ 49 h 51"/>
                <a:gd name="T10" fmla="*/ 23 w 27"/>
                <a:gd name="T11" fmla="*/ 50 h 51"/>
                <a:gd name="T12" fmla="*/ 22 w 27"/>
                <a:gd name="T13" fmla="*/ 48 h 51"/>
                <a:gd name="T14" fmla="*/ 22 w 27"/>
                <a:gd name="T15" fmla="*/ 48 h 51"/>
                <a:gd name="T16" fmla="*/ 22 w 27"/>
                <a:gd name="T17" fmla="*/ 35 h 51"/>
                <a:gd name="T18" fmla="*/ 18 w 27"/>
                <a:gd name="T19" fmla="*/ 23 h 51"/>
                <a:gd name="T20" fmla="*/ 11 w 27"/>
                <a:gd name="T21" fmla="*/ 12 h 51"/>
                <a:gd name="T22" fmla="*/ 1 w 27"/>
                <a:gd name="T23" fmla="*/ 3 h 51"/>
                <a:gd name="T24" fmla="*/ 1 w 27"/>
                <a:gd name="T25" fmla="*/ 3 h 51"/>
                <a:gd name="T26" fmla="*/ 1 w 27"/>
                <a:gd name="T27" fmla="*/ 1 h 51"/>
                <a:gd name="T28" fmla="*/ 3 w 27"/>
                <a:gd name="T2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51">
                  <a:moveTo>
                    <a:pt x="3" y="1"/>
                  </a:moveTo>
                  <a:cubicBezTo>
                    <a:pt x="7" y="3"/>
                    <a:pt x="10" y="6"/>
                    <a:pt x="14" y="10"/>
                  </a:cubicBezTo>
                  <a:cubicBezTo>
                    <a:pt x="17" y="13"/>
                    <a:pt x="19" y="17"/>
                    <a:pt x="22" y="21"/>
                  </a:cubicBezTo>
                  <a:cubicBezTo>
                    <a:pt x="24" y="25"/>
                    <a:pt x="25" y="30"/>
                    <a:pt x="26" y="35"/>
                  </a:cubicBezTo>
                  <a:cubicBezTo>
                    <a:pt x="27" y="39"/>
                    <a:pt x="26" y="44"/>
                    <a:pt x="25" y="49"/>
                  </a:cubicBezTo>
                  <a:cubicBezTo>
                    <a:pt x="25" y="50"/>
                    <a:pt x="24" y="51"/>
                    <a:pt x="23" y="50"/>
                  </a:cubicBezTo>
                  <a:cubicBezTo>
                    <a:pt x="22" y="50"/>
                    <a:pt x="22" y="49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4"/>
                    <a:pt x="23" y="40"/>
                    <a:pt x="22" y="35"/>
                  </a:cubicBezTo>
                  <a:cubicBezTo>
                    <a:pt x="22" y="31"/>
                    <a:pt x="20" y="27"/>
                    <a:pt x="18" y="23"/>
                  </a:cubicBezTo>
                  <a:cubicBezTo>
                    <a:pt x="16" y="19"/>
                    <a:pt x="14" y="15"/>
                    <a:pt x="11" y="12"/>
                  </a:cubicBezTo>
                  <a:cubicBezTo>
                    <a:pt x="8" y="9"/>
                    <a:pt x="5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3" name="Freeform 456"/>
            <p:cNvSpPr/>
            <p:nvPr/>
          </p:nvSpPr>
          <p:spPr bwMode="auto">
            <a:xfrm>
              <a:off x="5005181" y="3366295"/>
              <a:ext cx="488421" cy="574410"/>
            </a:xfrm>
            <a:custGeom>
              <a:avLst/>
              <a:gdLst>
                <a:gd name="T0" fmla="*/ 174 w 174"/>
                <a:gd name="T1" fmla="*/ 1 h 204"/>
                <a:gd name="T2" fmla="*/ 164 w 174"/>
                <a:gd name="T3" fmla="*/ 76 h 204"/>
                <a:gd name="T4" fmla="*/ 133 w 174"/>
                <a:gd name="T5" fmla="*/ 144 h 204"/>
                <a:gd name="T6" fmla="*/ 108 w 174"/>
                <a:gd name="T7" fmla="*/ 172 h 204"/>
                <a:gd name="T8" fmla="*/ 93 w 174"/>
                <a:gd name="T9" fmla="*/ 183 h 204"/>
                <a:gd name="T10" fmla="*/ 84 w 174"/>
                <a:gd name="T11" fmla="*/ 188 h 204"/>
                <a:gd name="T12" fmla="*/ 76 w 174"/>
                <a:gd name="T13" fmla="*/ 192 h 204"/>
                <a:gd name="T14" fmla="*/ 71 w 174"/>
                <a:gd name="T15" fmla="*/ 194 h 204"/>
                <a:gd name="T16" fmla="*/ 67 w 174"/>
                <a:gd name="T17" fmla="*/ 196 h 204"/>
                <a:gd name="T18" fmla="*/ 58 w 174"/>
                <a:gd name="T19" fmla="*/ 198 h 204"/>
                <a:gd name="T20" fmla="*/ 39 w 174"/>
                <a:gd name="T21" fmla="*/ 202 h 204"/>
                <a:gd name="T22" fmla="*/ 2 w 174"/>
                <a:gd name="T23" fmla="*/ 204 h 204"/>
                <a:gd name="T24" fmla="*/ 0 w 174"/>
                <a:gd name="T25" fmla="*/ 202 h 204"/>
                <a:gd name="T26" fmla="*/ 2 w 174"/>
                <a:gd name="T27" fmla="*/ 200 h 204"/>
                <a:gd name="T28" fmla="*/ 2 w 174"/>
                <a:gd name="T29" fmla="*/ 200 h 204"/>
                <a:gd name="T30" fmla="*/ 39 w 174"/>
                <a:gd name="T31" fmla="*/ 199 h 204"/>
                <a:gd name="T32" fmla="*/ 57 w 174"/>
                <a:gd name="T33" fmla="*/ 195 h 204"/>
                <a:gd name="T34" fmla="*/ 66 w 174"/>
                <a:gd name="T35" fmla="*/ 192 h 204"/>
                <a:gd name="T36" fmla="*/ 70 w 174"/>
                <a:gd name="T37" fmla="*/ 190 h 204"/>
                <a:gd name="T38" fmla="*/ 74 w 174"/>
                <a:gd name="T39" fmla="*/ 189 h 204"/>
                <a:gd name="T40" fmla="*/ 83 w 174"/>
                <a:gd name="T41" fmla="*/ 185 h 204"/>
                <a:gd name="T42" fmla="*/ 91 w 174"/>
                <a:gd name="T43" fmla="*/ 180 h 204"/>
                <a:gd name="T44" fmla="*/ 105 w 174"/>
                <a:gd name="T45" fmla="*/ 169 h 204"/>
                <a:gd name="T46" fmla="*/ 130 w 174"/>
                <a:gd name="T47" fmla="*/ 142 h 204"/>
                <a:gd name="T48" fmla="*/ 161 w 174"/>
                <a:gd name="T49" fmla="*/ 75 h 204"/>
                <a:gd name="T50" fmla="*/ 171 w 174"/>
                <a:gd name="T51" fmla="*/ 1 h 204"/>
                <a:gd name="T52" fmla="*/ 172 w 174"/>
                <a:gd name="T53" fmla="*/ 1 h 204"/>
                <a:gd name="T54" fmla="*/ 173 w 174"/>
                <a:gd name="T55" fmla="*/ 0 h 204"/>
                <a:gd name="T56" fmla="*/ 174 w 174"/>
                <a:gd name="T57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204">
                  <a:moveTo>
                    <a:pt x="174" y="1"/>
                  </a:moveTo>
                  <a:cubicBezTo>
                    <a:pt x="174" y="26"/>
                    <a:pt x="170" y="51"/>
                    <a:pt x="164" y="76"/>
                  </a:cubicBezTo>
                  <a:cubicBezTo>
                    <a:pt x="157" y="100"/>
                    <a:pt x="148" y="123"/>
                    <a:pt x="133" y="144"/>
                  </a:cubicBezTo>
                  <a:cubicBezTo>
                    <a:pt x="126" y="154"/>
                    <a:pt x="117" y="164"/>
                    <a:pt x="108" y="172"/>
                  </a:cubicBezTo>
                  <a:cubicBezTo>
                    <a:pt x="103" y="176"/>
                    <a:pt x="98" y="180"/>
                    <a:pt x="93" y="183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0"/>
                    <a:pt x="79" y="191"/>
                    <a:pt x="76" y="192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67" y="196"/>
                    <a:pt x="67" y="196"/>
                    <a:pt x="67" y="196"/>
                  </a:cubicBezTo>
                  <a:cubicBezTo>
                    <a:pt x="64" y="197"/>
                    <a:pt x="61" y="198"/>
                    <a:pt x="58" y="198"/>
                  </a:cubicBezTo>
                  <a:cubicBezTo>
                    <a:pt x="52" y="200"/>
                    <a:pt x="46" y="202"/>
                    <a:pt x="39" y="202"/>
                  </a:cubicBezTo>
                  <a:cubicBezTo>
                    <a:pt x="27" y="204"/>
                    <a:pt x="14" y="204"/>
                    <a:pt x="2" y="204"/>
                  </a:cubicBezTo>
                  <a:cubicBezTo>
                    <a:pt x="1" y="204"/>
                    <a:pt x="0" y="203"/>
                    <a:pt x="0" y="202"/>
                  </a:cubicBezTo>
                  <a:cubicBezTo>
                    <a:pt x="0" y="201"/>
                    <a:pt x="1" y="200"/>
                    <a:pt x="2" y="200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4" y="200"/>
                    <a:pt x="27" y="201"/>
                    <a:pt x="39" y="199"/>
                  </a:cubicBezTo>
                  <a:cubicBezTo>
                    <a:pt x="45" y="198"/>
                    <a:pt x="51" y="196"/>
                    <a:pt x="57" y="195"/>
                  </a:cubicBezTo>
                  <a:cubicBezTo>
                    <a:pt x="60" y="194"/>
                    <a:pt x="63" y="193"/>
                    <a:pt x="66" y="192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77" y="187"/>
                    <a:pt x="80" y="186"/>
                    <a:pt x="83" y="185"/>
                  </a:cubicBezTo>
                  <a:cubicBezTo>
                    <a:pt x="91" y="180"/>
                    <a:pt x="91" y="180"/>
                    <a:pt x="91" y="180"/>
                  </a:cubicBezTo>
                  <a:cubicBezTo>
                    <a:pt x="96" y="177"/>
                    <a:pt x="101" y="173"/>
                    <a:pt x="105" y="169"/>
                  </a:cubicBezTo>
                  <a:cubicBezTo>
                    <a:pt x="115" y="161"/>
                    <a:pt x="123" y="152"/>
                    <a:pt x="130" y="142"/>
                  </a:cubicBezTo>
                  <a:cubicBezTo>
                    <a:pt x="144" y="122"/>
                    <a:pt x="154" y="99"/>
                    <a:pt x="161" y="75"/>
                  </a:cubicBezTo>
                  <a:cubicBezTo>
                    <a:pt x="167" y="51"/>
                    <a:pt x="171" y="26"/>
                    <a:pt x="171" y="1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2" y="0"/>
                    <a:pt x="172" y="0"/>
                    <a:pt x="173" y="0"/>
                  </a:cubicBezTo>
                  <a:cubicBezTo>
                    <a:pt x="174" y="0"/>
                    <a:pt x="174" y="1"/>
                    <a:pt x="17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4" name="Freeform 457"/>
            <p:cNvSpPr/>
            <p:nvPr/>
          </p:nvSpPr>
          <p:spPr bwMode="auto">
            <a:xfrm>
              <a:off x="5392135" y="2967303"/>
              <a:ext cx="397272" cy="447146"/>
            </a:xfrm>
            <a:custGeom>
              <a:avLst/>
              <a:gdLst>
                <a:gd name="T0" fmla="*/ 93 w 141"/>
                <a:gd name="T1" fmla="*/ 5 h 159"/>
                <a:gd name="T2" fmla="*/ 129 w 141"/>
                <a:gd name="T3" fmla="*/ 30 h 159"/>
                <a:gd name="T4" fmla="*/ 105 w 141"/>
                <a:gd name="T5" fmla="*/ 70 h 159"/>
                <a:gd name="T6" fmla="*/ 84 w 141"/>
                <a:gd name="T7" fmla="*/ 70 h 159"/>
                <a:gd name="T8" fmla="*/ 32 w 141"/>
                <a:gd name="T9" fmla="*/ 153 h 159"/>
                <a:gd name="T10" fmla="*/ 20 w 141"/>
                <a:gd name="T11" fmla="*/ 145 h 159"/>
                <a:gd name="T12" fmla="*/ 50 w 141"/>
                <a:gd name="T13" fmla="*/ 18 h 159"/>
                <a:gd name="T14" fmla="*/ 93 w 141"/>
                <a:gd name="T15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59">
                  <a:moveTo>
                    <a:pt x="93" y="5"/>
                  </a:moveTo>
                  <a:cubicBezTo>
                    <a:pt x="106" y="9"/>
                    <a:pt x="122" y="18"/>
                    <a:pt x="129" y="30"/>
                  </a:cubicBezTo>
                  <a:cubicBezTo>
                    <a:pt x="141" y="48"/>
                    <a:pt x="126" y="72"/>
                    <a:pt x="105" y="70"/>
                  </a:cubicBezTo>
                  <a:cubicBezTo>
                    <a:pt x="84" y="67"/>
                    <a:pt x="85" y="66"/>
                    <a:pt x="84" y="70"/>
                  </a:cubicBezTo>
                  <a:cubicBezTo>
                    <a:pt x="76" y="102"/>
                    <a:pt x="63" y="159"/>
                    <a:pt x="32" y="153"/>
                  </a:cubicBezTo>
                  <a:cubicBezTo>
                    <a:pt x="27" y="152"/>
                    <a:pt x="23" y="149"/>
                    <a:pt x="20" y="145"/>
                  </a:cubicBezTo>
                  <a:cubicBezTo>
                    <a:pt x="0" y="122"/>
                    <a:pt x="36" y="45"/>
                    <a:pt x="50" y="18"/>
                  </a:cubicBezTo>
                  <a:cubicBezTo>
                    <a:pt x="55" y="9"/>
                    <a:pt x="77" y="0"/>
                    <a:pt x="93" y="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5" name="Freeform 458"/>
            <p:cNvSpPr/>
            <p:nvPr/>
          </p:nvSpPr>
          <p:spPr bwMode="auto">
            <a:xfrm>
              <a:off x="5669021" y="3032655"/>
              <a:ext cx="61912" cy="116946"/>
            </a:xfrm>
            <a:custGeom>
              <a:avLst/>
              <a:gdLst>
                <a:gd name="T0" fmla="*/ 21 w 22"/>
                <a:gd name="T1" fmla="*/ 3 h 42"/>
                <a:gd name="T2" fmla="*/ 14 w 22"/>
                <a:gd name="T3" fmla="*/ 10 h 42"/>
                <a:gd name="T4" fmla="*/ 8 w 22"/>
                <a:gd name="T5" fmla="*/ 19 h 42"/>
                <a:gd name="T6" fmla="*/ 5 w 22"/>
                <a:gd name="T7" fmla="*/ 29 h 42"/>
                <a:gd name="T8" fmla="*/ 5 w 22"/>
                <a:gd name="T9" fmla="*/ 39 h 42"/>
                <a:gd name="T10" fmla="*/ 5 w 22"/>
                <a:gd name="T11" fmla="*/ 39 h 42"/>
                <a:gd name="T12" fmla="*/ 4 w 22"/>
                <a:gd name="T13" fmla="*/ 41 h 42"/>
                <a:gd name="T14" fmla="*/ 1 w 22"/>
                <a:gd name="T15" fmla="*/ 40 h 42"/>
                <a:gd name="T16" fmla="*/ 1 w 22"/>
                <a:gd name="T17" fmla="*/ 28 h 42"/>
                <a:gd name="T18" fmla="*/ 4 w 22"/>
                <a:gd name="T19" fmla="*/ 17 h 42"/>
                <a:gd name="T20" fmla="*/ 11 w 22"/>
                <a:gd name="T21" fmla="*/ 8 h 42"/>
                <a:gd name="T22" fmla="*/ 19 w 22"/>
                <a:gd name="T23" fmla="*/ 0 h 42"/>
                <a:gd name="T24" fmla="*/ 21 w 22"/>
                <a:gd name="T25" fmla="*/ 0 h 42"/>
                <a:gd name="T26" fmla="*/ 21 w 22"/>
                <a:gd name="T27" fmla="*/ 2 h 42"/>
                <a:gd name="T28" fmla="*/ 21 w 22"/>
                <a:gd name="T2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42">
                  <a:moveTo>
                    <a:pt x="21" y="3"/>
                  </a:moveTo>
                  <a:cubicBezTo>
                    <a:pt x="18" y="5"/>
                    <a:pt x="16" y="8"/>
                    <a:pt x="14" y="10"/>
                  </a:cubicBezTo>
                  <a:cubicBezTo>
                    <a:pt x="11" y="13"/>
                    <a:pt x="9" y="16"/>
                    <a:pt x="8" y="19"/>
                  </a:cubicBezTo>
                  <a:cubicBezTo>
                    <a:pt x="6" y="22"/>
                    <a:pt x="5" y="26"/>
                    <a:pt x="5" y="29"/>
                  </a:cubicBezTo>
                  <a:cubicBezTo>
                    <a:pt x="4" y="32"/>
                    <a:pt x="4" y="36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5" y="41"/>
                    <a:pt x="4" y="41"/>
                  </a:cubicBezTo>
                  <a:cubicBezTo>
                    <a:pt x="3" y="42"/>
                    <a:pt x="2" y="41"/>
                    <a:pt x="1" y="40"/>
                  </a:cubicBezTo>
                  <a:cubicBezTo>
                    <a:pt x="0" y="36"/>
                    <a:pt x="0" y="32"/>
                    <a:pt x="1" y="28"/>
                  </a:cubicBezTo>
                  <a:cubicBezTo>
                    <a:pt x="1" y="25"/>
                    <a:pt x="3" y="21"/>
                    <a:pt x="4" y="17"/>
                  </a:cubicBezTo>
                  <a:cubicBezTo>
                    <a:pt x="6" y="14"/>
                    <a:pt x="9" y="11"/>
                    <a:pt x="11" y="8"/>
                  </a:cubicBezTo>
                  <a:cubicBezTo>
                    <a:pt x="13" y="5"/>
                    <a:pt x="16" y="3"/>
                    <a:pt x="19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1"/>
                    <a:pt x="22" y="2"/>
                    <a:pt x="21" y="2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6" name="Freeform 459"/>
            <p:cNvSpPr/>
            <p:nvPr/>
          </p:nvSpPr>
          <p:spPr bwMode="auto">
            <a:xfrm>
              <a:off x="5485003" y="3024055"/>
              <a:ext cx="118666" cy="297524"/>
            </a:xfrm>
            <a:custGeom>
              <a:avLst/>
              <a:gdLst>
                <a:gd name="T0" fmla="*/ 41 w 42"/>
                <a:gd name="T1" fmla="*/ 2 h 106"/>
                <a:gd name="T2" fmla="*/ 23 w 42"/>
                <a:gd name="T3" fmla="*/ 53 h 106"/>
                <a:gd name="T4" fmla="*/ 4 w 42"/>
                <a:gd name="T5" fmla="*/ 104 h 106"/>
                <a:gd name="T6" fmla="*/ 2 w 42"/>
                <a:gd name="T7" fmla="*/ 105 h 106"/>
                <a:gd name="T8" fmla="*/ 1 w 42"/>
                <a:gd name="T9" fmla="*/ 103 h 106"/>
                <a:gd name="T10" fmla="*/ 19 w 42"/>
                <a:gd name="T11" fmla="*/ 52 h 106"/>
                <a:gd name="T12" fmla="*/ 39 w 42"/>
                <a:gd name="T13" fmla="*/ 1 h 106"/>
                <a:gd name="T14" fmla="*/ 41 w 42"/>
                <a:gd name="T15" fmla="*/ 0 h 106"/>
                <a:gd name="T16" fmla="*/ 41 w 42"/>
                <a:gd name="T17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5">
                  <a:moveTo>
                    <a:pt x="41" y="2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17" y="70"/>
                    <a:pt x="11" y="87"/>
                    <a:pt x="4" y="104"/>
                  </a:cubicBezTo>
                  <a:cubicBezTo>
                    <a:pt x="4" y="105"/>
                    <a:pt x="3" y="106"/>
                    <a:pt x="2" y="105"/>
                  </a:cubicBezTo>
                  <a:cubicBezTo>
                    <a:pt x="1" y="105"/>
                    <a:pt x="0" y="104"/>
                    <a:pt x="1" y="103"/>
                  </a:cubicBezTo>
                  <a:cubicBezTo>
                    <a:pt x="7" y="86"/>
                    <a:pt x="13" y="69"/>
                    <a:pt x="19" y="52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1" y="0"/>
                  </a:cubicBezTo>
                  <a:cubicBezTo>
                    <a:pt x="41" y="1"/>
                    <a:pt x="42" y="1"/>
                    <a:pt x="41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7" name="Freeform 460"/>
            <p:cNvSpPr/>
            <p:nvPr/>
          </p:nvSpPr>
          <p:spPr bwMode="auto">
            <a:xfrm>
              <a:off x="5443728" y="3330178"/>
              <a:ext cx="89429" cy="41275"/>
            </a:xfrm>
            <a:custGeom>
              <a:avLst/>
              <a:gdLst>
                <a:gd name="T0" fmla="*/ 3 w 32"/>
                <a:gd name="T1" fmla="*/ 1 h 15"/>
                <a:gd name="T2" fmla="*/ 9 w 32"/>
                <a:gd name="T3" fmla="*/ 5 h 15"/>
                <a:gd name="T4" fmla="*/ 16 w 32"/>
                <a:gd name="T5" fmla="*/ 9 h 15"/>
                <a:gd name="T6" fmla="*/ 23 w 32"/>
                <a:gd name="T7" fmla="*/ 11 h 15"/>
                <a:gd name="T8" fmla="*/ 30 w 32"/>
                <a:gd name="T9" fmla="*/ 11 h 15"/>
                <a:gd name="T10" fmla="*/ 30 w 32"/>
                <a:gd name="T11" fmla="*/ 11 h 15"/>
                <a:gd name="T12" fmla="*/ 32 w 32"/>
                <a:gd name="T13" fmla="*/ 12 h 15"/>
                <a:gd name="T14" fmla="*/ 31 w 32"/>
                <a:gd name="T15" fmla="*/ 14 h 15"/>
                <a:gd name="T16" fmla="*/ 22 w 32"/>
                <a:gd name="T17" fmla="*/ 14 h 15"/>
                <a:gd name="T18" fmla="*/ 14 w 32"/>
                <a:gd name="T19" fmla="*/ 12 h 15"/>
                <a:gd name="T20" fmla="*/ 1 w 32"/>
                <a:gd name="T21" fmla="*/ 3 h 15"/>
                <a:gd name="T22" fmla="*/ 1 w 32"/>
                <a:gd name="T23" fmla="*/ 1 h 15"/>
                <a:gd name="T24" fmla="*/ 3 w 32"/>
                <a:gd name="T2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5">
                  <a:moveTo>
                    <a:pt x="3" y="1"/>
                  </a:moveTo>
                  <a:cubicBezTo>
                    <a:pt x="5" y="2"/>
                    <a:pt x="7" y="4"/>
                    <a:pt x="9" y="5"/>
                  </a:cubicBezTo>
                  <a:cubicBezTo>
                    <a:pt x="11" y="6"/>
                    <a:pt x="13" y="8"/>
                    <a:pt x="16" y="9"/>
                  </a:cubicBezTo>
                  <a:cubicBezTo>
                    <a:pt x="18" y="9"/>
                    <a:pt x="20" y="10"/>
                    <a:pt x="23" y="11"/>
                  </a:cubicBezTo>
                  <a:cubicBezTo>
                    <a:pt x="25" y="11"/>
                    <a:pt x="28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0"/>
                    <a:pt x="32" y="11"/>
                    <a:pt x="32" y="12"/>
                  </a:cubicBezTo>
                  <a:cubicBezTo>
                    <a:pt x="32" y="13"/>
                    <a:pt x="32" y="14"/>
                    <a:pt x="31" y="14"/>
                  </a:cubicBezTo>
                  <a:cubicBezTo>
                    <a:pt x="28" y="15"/>
                    <a:pt x="25" y="15"/>
                    <a:pt x="22" y="14"/>
                  </a:cubicBezTo>
                  <a:cubicBezTo>
                    <a:pt x="19" y="14"/>
                    <a:pt x="17" y="13"/>
                    <a:pt x="14" y="12"/>
                  </a:cubicBezTo>
                  <a:cubicBezTo>
                    <a:pt x="9" y="10"/>
                    <a:pt x="5" y="7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8" name="Freeform 461"/>
            <p:cNvSpPr/>
            <p:nvPr/>
          </p:nvSpPr>
          <p:spPr bwMode="auto">
            <a:xfrm>
              <a:off x="5345700" y="3056732"/>
              <a:ext cx="307843" cy="214974"/>
            </a:xfrm>
            <a:custGeom>
              <a:avLst/>
              <a:gdLst>
                <a:gd name="T0" fmla="*/ 100 w 110"/>
                <a:gd name="T1" fmla="*/ 50 h 76"/>
                <a:gd name="T2" fmla="*/ 100 w 110"/>
                <a:gd name="T3" fmla="*/ 58 h 76"/>
                <a:gd name="T4" fmla="*/ 76 w 110"/>
                <a:gd name="T5" fmla="*/ 60 h 76"/>
                <a:gd name="T6" fmla="*/ 77 w 110"/>
                <a:gd name="T7" fmla="*/ 61 h 76"/>
                <a:gd name="T8" fmla="*/ 83 w 110"/>
                <a:gd name="T9" fmla="*/ 62 h 76"/>
                <a:gd name="T10" fmla="*/ 87 w 110"/>
                <a:gd name="T11" fmla="*/ 69 h 76"/>
                <a:gd name="T12" fmla="*/ 49 w 110"/>
                <a:gd name="T13" fmla="*/ 73 h 76"/>
                <a:gd name="T14" fmla="*/ 4 w 110"/>
                <a:gd name="T15" fmla="*/ 48 h 76"/>
                <a:gd name="T16" fmla="*/ 8 w 110"/>
                <a:gd name="T17" fmla="*/ 24 h 76"/>
                <a:gd name="T18" fmla="*/ 58 w 110"/>
                <a:gd name="T19" fmla="*/ 2 h 76"/>
                <a:gd name="T20" fmla="*/ 69 w 110"/>
                <a:gd name="T21" fmla="*/ 11 h 76"/>
                <a:gd name="T22" fmla="*/ 58 w 110"/>
                <a:gd name="T23" fmla="*/ 21 h 76"/>
                <a:gd name="T24" fmla="*/ 94 w 110"/>
                <a:gd name="T25" fmla="*/ 29 h 76"/>
                <a:gd name="T26" fmla="*/ 104 w 110"/>
                <a:gd name="T27" fmla="*/ 41 h 76"/>
                <a:gd name="T28" fmla="*/ 89 w 110"/>
                <a:gd name="T29" fmla="*/ 47 h 76"/>
                <a:gd name="T30" fmla="*/ 100 w 110"/>
                <a:gd name="T31" fmla="*/ 5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76">
                  <a:moveTo>
                    <a:pt x="100" y="50"/>
                  </a:moveTo>
                  <a:cubicBezTo>
                    <a:pt x="104" y="52"/>
                    <a:pt x="104" y="55"/>
                    <a:pt x="100" y="58"/>
                  </a:cubicBezTo>
                  <a:cubicBezTo>
                    <a:pt x="93" y="62"/>
                    <a:pt x="79" y="60"/>
                    <a:pt x="76" y="60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9" y="61"/>
                    <a:pt x="81" y="62"/>
                    <a:pt x="83" y="62"/>
                  </a:cubicBezTo>
                  <a:cubicBezTo>
                    <a:pt x="89" y="63"/>
                    <a:pt x="90" y="66"/>
                    <a:pt x="87" y="69"/>
                  </a:cubicBezTo>
                  <a:cubicBezTo>
                    <a:pt x="82" y="74"/>
                    <a:pt x="66" y="76"/>
                    <a:pt x="49" y="73"/>
                  </a:cubicBezTo>
                  <a:cubicBezTo>
                    <a:pt x="31" y="70"/>
                    <a:pt x="13" y="62"/>
                    <a:pt x="4" y="48"/>
                  </a:cubicBezTo>
                  <a:cubicBezTo>
                    <a:pt x="0" y="42"/>
                    <a:pt x="2" y="30"/>
                    <a:pt x="8" y="24"/>
                  </a:cubicBezTo>
                  <a:cubicBezTo>
                    <a:pt x="20" y="13"/>
                    <a:pt x="44" y="4"/>
                    <a:pt x="58" y="2"/>
                  </a:cubicBezTo>
                  <a:cubicBezTo>
                    <a:pt x="68" y="0"/>
                    <a:pt x="72" y="5"/>
                    <a:pt x="69" y="11"/>
                  </a:cubicBezTo>
                  <a:cubicBezTo>
                    <a:pt x="66" y="15"/>
                    <a:pt x="60" y="20"/>
                    <a:pt x="58" y="21"/>
                  </a:cubicBezTo>
                  <a:cubicBezTo>
                    <a:pt x="50" y="30"/>
                    <a:pt x="77" y="29"/>
                    <a:pt x="94" y="29"/>
                  </a:cubicBezTo>
                  <a:cubicBezTo>
                    <a:pt x="105" y="30"/>
                    <a:pt x="110" y="36"/>
                    <a:pt x="104" y="41"/>
                  </a:cubicBezTo>
                  <a:cubicBezTo>
                    <a:pt x="98" y="46"/>
                    <a:pt x="86" y="46"/>
                    <a:pt x="89" y="47"/>
                  </a:cubicBezTo>
                  <a:cubicBezTo>
                    <a:pt x="91" y="47"/>
                    <a:pt x="98" y="49"/>
                    <a:pt x="100" y="50"/>
                  </a:cubicBezTo>
                  <a:close/>
                </a:path>
              </a:pathLst>
            </a:custGeom>
            <a:solidFill>
              <a:srgbClr val="F8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9" name="Freeform 462"/>
            <p:cNvSpPr/>
            <p:nvPr/>
          </p:nvSpPr>
          <p:spPr bwMode="auto">
            <a:xfrm>
              <a:off x="5350860" y="3141001"/>
              <a:ext cx="30956" cy="82550"/>
            </a:xfrm>
            <a:custGeom>
              <a:avLst/>
              <a:gdLst>
                <a:gd name="T0" fmla="*/ 5 w 11"/>
                <a:gd name="T1" fmla="*/ 2 h 29"/>
                <a:gd name="T2" fmla="*/ 4 w 11"/>
                <a:gd name="T3" fmla="*/ 9 h 29"/>
                <a:gd name="T4" fmla="*/ 4 w 11"/>
                <a:gd name="T5" fmla="*/ 15 h 29"/>
                <a:gd name="T6" fmla="*/ 6 w 11"/>
                <a:gd name="T7" fmla="*/ 21 h 29"/>
                <a:gd name="T8" fmla="*/ 10 w 11"/>
                <a:gd name="T9" fmla="*/ 26 h 29"/>
                <a:gd name="T10" fmla="*/ 10 w 11"/>
                <a:gd name="T11" fmla="*/ 26 h 29"/>
                <a:gd name="T12" fmla="*/ 10 w 11"/>
                <a:gd name="T13" fmla="*/ 29 h 29"/>
                <a:gd name="T14" fmla="*/ 7 w 11"/>
                <a:gd name="T15" fmla="*/ 28 h 29"/>
                <a:gd name="T16" fmla="*/ 3 w 11"/>
                <a:gd name="T17" fmla="*/ 22 h 29"/>
                <a:gd name="T18" fmla="*/ 0 w 11"/>
                <a:gd name="T19" fmla="*/ 16 h 29"/>
                <a:gd name="T20" fmla="*/ 0 w 11"/>
                <a:gd name="T21" fmla="*/ 8 h 29"/>
                <a:gd name="T22" fmla="*/ 2 w 11"/>
                <a:gd name="T23" fmla="*/ 1 h 29"/>
                <a:gd name="T24" fmla="*/ 4 w 11"/>
                <a:gd name="T25" fmla="*/ 0 h 29"/>
                <a:gd name="T26" fmla="*/ 5 w 11"/>
                <a:gd name="T2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8">
                  <a:moveTo>
                    <a:pt x="5" y="2"/>
                  </a:moveTo>
                  <a:cubicBezTo>
                    <a:pt x="4" y="4"/>
                    <a:pt x="4" y="6"/>
                    <a:pt x="4" y="9"/>
                  </a:cubicBezTo>
                  <a:cubicBezTo>
                    <a:pt x="4" y="11"/>
                    <a:pt x="4" y="13"/>
                    <a:pt x="4" y="15"/>
                  </a:cubicBezTo>
                  <a:cubicBezTo>
                    <a:pt x="5" y="17"/>
                    <a:pt x="5" y="19"/>
                    <a:pt x="6" y="21"/>
                  </a:cubicBezTo>
                  <a:cubicBezTo>
                    <a:pt x="7" y="23"/>
                    <a:pt x="9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0" y="28"/>
                    <a:pt x="10" y="29"/>
                  </a:cubicBezTo>
                  <a:cubicBezTo>
                    <a:pt x="9" y="29"/>
                    <a:pt x="8" y="29"/>
                    <a:pt x="7" y="28"/>
                  </a:cubicBezTo>
                  <a:cubicBezTo>
                    <a:pt x="5" y="27"/>
                    <a:pt x="4" y="25"/>
                    <a:pt x="3" y="22"/>
                  </a:cubicBezTo>
                  <a:cubicBezTo>
                    <a:pt x="2" y="20"/>
                    <a:pt x="1" y="18"/>
                    <a:pt x="0" y="16"/>
                  </a:cubicBezTo>
                  <a:cubicBezTo>
                    <a:pt x="0" y="13"/>
                    <a:pt x="0" y="11"/>
                    <a:pt x="0" y="8"/>
                  </a:cubicBezTo>
                  <a:cubicBezTo>
                    <a:pt x="0" y="6"/>
                    <a:pt x="1" y="4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0" name="Freeform 463"/>
            <p:cNvSpPr/>
            <p:nvPr/>
          </p:nvSpPr>
          <p:spPr bwMode="auto">
            <a:xfrm>
              <a:off x="5550356" y="3175397"/>
              <a:ext cx="48154" cy="17198"/>
            </a:xfrm>
            <a:custGeom>
              <a:avLst/>
              <a:gdLst>
                <a:gd name="T0" fmla="*/ 1 w 17"/>
                <a:gd name="T1" fmla="*/ 0 h 6"/>
                <a:gd name="T2" fmla="*/ 9 w 17"/>
                <a:gd name="T3" fmla="*/ 1 h 6"/>
                <a:gd name="T4" fmla="*/ 16 w 17"/>
                <a:gd name="T5" fmla="*/ 2 h 6"/>
                <a:gd name="T6" fmla="*/ 16 w 17"/>
                <a:gd name="T7" fmla="*/ 2 h 6"/>
                <a:gd name="T8" fmla="*/ 17 w 17"/>
                <a:gd name="T9" fmla="*/ 4 h 6"/>
                <a:gd name="T10" fmla="*/ 15 w 17"/>
                <a:gd name="T11" fmla="*/ 6 h 6"/>
                <a:gd name="T12" fmla="*/ 8 w 17"/>
                <a:gd name="T13" fmla="*/ 5 h 6"/>
                <a:gd name="T14" fmla="*/ 1 w 17"/>
                <a:gd name="T15" fmla="*/ 3 h 6"/>
                <a:gd name="T16" fmla="*/ 0 w 17"/>
                <a:gd name="T17" fmla="*/ 1 h 6"/>
                <a:gd name="T18" fmla="*/ 1 w 1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1" y="0"/>
                  </a:moveTo>
                  <a:cubicBezTo>
                    <a:pt x="4" y="0"/>
                    <a:pt x="6" y="1"/>
                    <a:pt x="9" y="1"/>
                  </a:cubicBezTo>
                  <a:cubicBezTo>
                    <a:pt x="11" y="1"/>
                    <a:pt x="13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3" y="6"/>
                    <a:pt x="10" y="5"/>
                    <a:pt x="8" y="5"/>
                  </a:cubicBezTo>
                  <a:cubicBezTo>
                    <a:pt x="6" y="4"/>
                    <a:pt x="3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1" name="Freeform 464"/>
            <p:cNvSpPr/>
            <p:nvPr/>
          </p:nvSpPr>
          <p:spPr bwMode="auto">
            <a:xfrm>
              <a:off x="5519399" y="3218392"/>
              <a:ext cx="49875" cy="13758"/>
            </a:xfrm>
            <a:custGeom>
              <a:avLst/>
              <a:gdLst>
                <a:gd name="T0" fmla="*/ 1 w 18"/>
                <a:gd name="T1" fmla="*/ 0 h 5"/>
                <a:gd name="T2" fmla="*/ 9 w 18"/>
                <a:gd name="T3" fmla="*/ 0 h 5"/>
                <a:gd name="T4" fmla="*/ 16 w 18"/>
                <a:gd name="T5" fmla="*/ 1 h 5"/>
                <a:gd name="T6" fmla="*/ 16 w 18"/>
                <a:gd name="T7" fmla="*/ 1 h 5"/>
                <a:gd name="T8" fmla="*/ 18 w 18"/>
                <a:gd name="T9" fmla="*/ 3 h 5"/>
                <a:gd name="T10" fmla="*/ 16 w 18"/>
                <a:gd name="T11" fmla="*/ 5 h 5"/>
                <a:gd name="T12" fmla="*/ 8 w 18"/>
                <a:gd name="T13" fmla="*/ 4 h 5"/>
                <a:gd name="T14" fmla="*/ 1 w 18"/>
                <a:gd name="T15" fmla="*/ 3 h 5"/>
                <a:gd name="T16" fmla="*/ 0 w 18"/>
                <a:gd name="T17" fmla="*/ 1 h 5"/>
                <a:gd name="T18" fmla="*/ 1 w 18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">
                  <a:moveTo>
                    <a:pt x="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4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13" y="5"/>
                    <a:pt x="11" y="5"/>
                    <a:pt x="8" y="4"/>
                  </a:cubicBezTo>
                  <a:cubicBezTo>
                    <a:pt x="6" y="4"/>
                    <a:pt x="3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2" name="Rectangle 465"/>
            <p:cNvSpPr>
              <a:spLocks noChangeArrowheads="1"/>
            </p:cNvSpPr>
            <p:nvPr/>
          </p:nvSpPr>
          <p:spPr bwMode="auto">
            <a:xfrm>
              <a:off x="4083373" y="3777324"/>
              <a:ext cx="2172097" cy="196228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3" name="Rectangle 466"/>
            <p:cNvSpPr>
              <a:spLocks noChangeArrowheads="1"/>
            </p:cNvSpPr>
            <p:nvPr/>
          </p:nvSpPr>
          <p:spPr bwMode="auto">
            <a:xfrm>
              <a:off x="4083373" y="3777324"/>
              <a:ext cx="2172097" cy="1962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4" name="Freeform 467"/>
            <p:cNvSpPr/>
            <p:nvPr/>
          </p:nvSpPr>
          <p:spPr bwMode="auto">
            <a:xfrm>
              <a:off x="4234714" y="4002617"/>
              <a:ext cx="533135" cy="1509977"/>
            </a:xfrm>
            <a:custGeom>
              <a:avLst/>
              <a:gdLst>
                <a:gd name="T0" fmla="*/ 148 w 190"/>
                <a:gd name="T1" fmla="*/ 0 h 537"/>
                <a:gd name="T2" fmla="*/ 42 w 190"/>
                <a:gd name="T3" fmla="*/ 0 h 537"/>
                <a:gd name="T4" fmla="*/ 0 w 190"/>
                <a:gd name="T5" fmla="*/ 43 h 537"/>
                <a:gd name="T6" fmla="*/ 0 w 190"/>
                <a:gd name="T7" fmla="*/ 494 h 537"/>
                <a:gd name="T8" fmla="*/ 42 w 190"/>
                <a:gd name="T9" fmla="*/ 537 h 537"/>
                <a:gd name="T10" fmla="*/ 148 w 190"/>
                <a:gd name="T11" fmla="*/ 537 h 537"/>
                <a:gd name="T12" fmla="*/ 190 w 190"/>
                <a:gd name="T13" fmla="*/ 494 h 537"/>
                <a:gd name="T14" fmla="*/ 190 w 190"/>
                <a:gd name="T15" fmla="*/ 43 h 537"/>
                <a:gd name="T16" fmla="*/ 148 w 190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37">
                  <a:moveTo>
                    <a:pt x="14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2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1" y="537"/>
                    <a:pt x="190" y="518"/>
                    <a:pt x="190" y="49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90" y="19"/>
                    <a:pt x="171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5" name="Freeform 468"/>
            <p:cNvSpPr/>
            <p:nvPr/>
          </p:nvSpPr>
          <p:spPr bwMode="auto">
            <a:xfrm>
              <a:off x="4900274" y="4002617"/>
              <a:ext cx="538295" cy="1509977"/>
            </a:xfrm>
            <a:custGeom>
              <a:avLst/>
              <a:gdLst>
                <a:gd name="T0" fmla="*/ 148 w 191"/>
                <a:gd name="T1" fmla="*/ 0 h 537"/>
                <a:gd name="T2" fmla="*/ 43 w 191"/>
                <a:gd name="T3" fmla="*/ 0 h 537"/>
                <a:gd name="T4" fmla="*/ 0 w 191"/>
                <a:gd name="T5" fmla="*/ 43 h 537"/>
                <a:gd name="T6" fmla="*/ 0 w 191"/>
                <a:gd name="T7" fmla="*/ 494 h 537"/>
                <a:gd name="T8" fmla="*/ 43 w 191"/>
                <a:gd name="T9" fmla="*/ 537 h 537"/>
                <a:gd name="T10" fmla="*/ 148 w 191"/>
                <a:gd name="T11" fmla="*/ 537 h 537"/>
                <a:gd name="T12" fmla="*/ 191 w 191"/>
                <a:gd name="T13" fmla="*/ 494 h 537"/>
                <a:gd name="T14" fmla="*/ 191 w 191"/>
                <a:gd name="T15" fmla="*/ 43 h 537"/>
                <a:gd name="T16" fmla="*/ 148 w 191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537">
                  <a:moveTo>
                    <a:pt x="148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3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2" y="537"/>
                    <a:pt x="191" y="518"/>
                    <a:pt x="191" y="49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19"/>
                    <a:pt x="172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6" name="Freeform 469"/>
            <p:cNvSpPr/>
            <p:nvPr/>
          </p:nvSpPr>
          <p:spPr bwMode="auto">
            <a:xfrm>
              <a:off x="5567553" y="4002617"/>
              <a:ext cx="536575" cy="1509977"/>
            </a:xfrm>
            <a:custGeom>
              <a:avLst/>
              <a:gdLst>
                <a:gd name="T0" fmla="*/ 148 w 191"/>
                <a:gd name="T1" fmla="*/ 0 h 537"/>
                <a:gd name="T2" fmla="*/ 43 w 191"/>
                <a:gd name="T3" fmla="*/ 0 h 537"/>
                <a:gd name="T4" fmla="*/ 0 w 191"/>
                <a:gd name="T5" fmla="*/ 43 h 537"/>
                <a:gd name="T6" fmla="*/ 0 w 191"/>
                <a:gd name="T7" fmla="*/ 494 h 537"/>
                <a:gd name="T8" fmla="*/ 43 w 191"/>
                <a:gd name="T9" fmla="*/ 537 h 537"/>
                <a:gd name="T10" fmla="*/ 148 w 191"/>
                <a:gd name="T11" fmla="*/ 537 h 537"/>
                <a:gd name="T12" fmla="*/ 191 w 191"/>
                <a:gd name="T13" fmla="*/ 494 h 537"/>
                <a:gd name="T14" fmla="*/ 191 w 191"/>
                <a:gd name="T15" fmla="*/ 43 h 537"/>
                <a:gd name="T16" fmla="*/ 148 w 191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537">
                  <a:moveTo>
                    <a:pt x="148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3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2" y="537"/>
                    <a:pt x="191" y="518"/>
                    <a:pt x="191" y="49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19"/>
                    <a:pt x="172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7" name="Freeform 470"/>
            <p:cNvSpPr/>
            <p:nvPr/>
          </p:nvSpPr>
          <p:spPr bwMode="auto">
            <a:xfrm>
              <a:off x="3921712" y="3662099"/>
              <a:ext cx="2493698" cy="194337"/>
            </a:xfrm>
            <a:custGeom>
              <a:avLst/>
              <a:gdLst>
                <a:gd name="T0" fmla="*/ 852 w 887"/>
                <a:gd name="T1" fmla="*/ 69 h 69"/>
                <a:gd name="T2" fmla="*/ 34 w 887"/>
                <a:gd name="T3" fmla="*/ 69 h 69"/>
                <a:gd name="T4" fmla="*/ 0 w 887"/>
                <a:gd name="T5" fmla="*/ 34 h 69"/>
                <a:gd name="T6" fmla="*/ 34 w 887"/>
                <a:gd name="T7" fmla="*/ 0 h 69"/>
                <a:gd name="T8" fmla="*/ 852 w 887"/>
                <a:gd name="T9" fmla="*/ 0 h 69"/>
                <a:gd name="T10" fmla="*/ 887 w 887"/>
                <a:gd name="T11" fmla="*/ 34 h 69"/>
                <a:gd name="T12" fmla="*/ 852 w 887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69">
                  <a:moveTo>
                    <a:pt x="852" y="69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15" y="69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852" y="0"/>
                    <a:pt x="852" y="0"/>
                    <a:pt x="852" y="0"/>
                  </a:cubicBezTo>
                  <a:cubicBezTo>
                    <a:pt x="872" y="0"/>
                    <a:pt x="887" y="15"/>
                    <a:pt x="887" y="34"/>
                  </a:cubicBezTo>
                  <a:cubicBezTo>
                    <a:pt x="887" y="53"/>
                    <a:pt x="872" y="69"/>
                    <a:pt x="852" y="69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8" name="Freeform 471"/>
            <p:cNvSpPr/>
            <p:nvPr/>
          </p:nvSpPr>
          <p:spPr bwMode="auto">
            <a:xfrm>
              <a:off x="3961268" y="2600987"/>
              <a:ext cx="947606" cy="617406"/>
            </a:xfrm>
            <a:custGeom>
              <a:avLst/>
              <a:gdLst>
                <a:gd name="T0" fmla="*/ 337 w 337"/>
                <a:gd name="T1" fmla="*/ 23 h 219"/>
                <a:gd name="T2" fmla="*/ 337 w 337"/>
                <a:gd name="T3" fmla="*/ 196 h 219"/>
                <a:gd name="T4" fmla="*/ 315 w 337"/>
                <a:gd name="T5" fmla="*/ 219 h 219"/>
                <a:gd name="T6" fmla="*/ 23 w 337"/>
                <a:gd name="T7" fmla="*/ 219 h 219"/>
                <a:gd name="T8" fmla="*/ 0 w 337"/>
                <a:gd name="T9" fmla="*/ 196 h 219"/>
                <a:gd name="T10" fmla="*/ 0 w 337"/>
                <a:gd name="T11" fmla="*/ 23 h 219"/>
                <a:gd name="T12" fmla="*/ 23 w 337"/>
                <a:gd name="T13" fmla="*/ 0 h 219"/>
                <a:gd name="T14" fmla="*/ 315 w 337"/>
                <a:gd name="T15" fmla="*/ 0 h 219"/>
                <a:gd name="T16" fmla="*/ 320 w 337"/>
                <a:gd name="T17" fmla="*/ 1 h 219"/>
                <a:gd name="T18" fmla="*/ 337 w 337"/>
                <a:gd name="T19" fmla="*/ 2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219">
                  <a:moveTo>
                    <a:pt x="337" y="23"/>
                  </a:moveTo>
                  <a:cubicBezTo>
                    <a:pt x="337" y="196"/>
                    <a:pt x="337" y="196"/>
                    <a:pt x="337" y="196"/>
                  </a:cubicBezTo>
                  <a:cubicBezTo>
                    <a:pt x="337" y="208"/>
                    <a:pt x="327" y="219"/>
                    <a:pt x="315" y="219"/>
                  </a:cubicBezTo>
                  <a:cubicBezTo>
                    <a:pt x="23" y="219"/>
                    <a:pt x="23" y="219"/>
                    <a:pt x="23" y="219"/>
                  </a:cubicBezTo>
                  <a:cubicBezTo>
                    <a:pt x="10" y="219"/>
                    <a:pt x="0" y="208"/>
                    <a:pt x="0" y="19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7" y="0"/>
                    <a:pt x="318" y="0"/>
                    <a:pt x="320" y="1"/>
                  </a:cubicBezTo>
                  <a:cubicBezTo>
                    <a:pt x="330" y="3"/>
                    <a:pt x="337" y="12"/>
                    <a:pt x="337" y="2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9" name="Freeform 472"/>
            <p:cNvSpPr/>
            <p:nvPr/>
          </p:nvSpPr>
          <p:spPr bwMode="auto">
            <a:xfrm>
              <a:off x="4231275" y="2865835"/>
              <a:ext cx="411031" cy="266568"/>
            </a:xfrm>
            <a:custGeom>
              <a:avLst/>
              <a:gdLst>
                <a:gd name="T0" fmla="*/ 136 w 146"/>
                <a:gd name="T1" fmla="*/ 0 h 95"/>
                <a:gd name="T2" fmla="*/ 9 w 146"/>
                <a:gd name="T3" fmla="*/ 0 h 95"/>
                <a:gd name="T4" fmla="*/ 0 w 146"/>
                <a:gd name="T5" fmla="*/ 10 h 95"/>
                <a:gd name="T6" fmla="*/ 0 w 146"/>
                <a:gd name="T7" fmla="*/ 85 h 95"/>
                <a:gd name="T8" fmla="*/ 9 w 146"/>
                <a:gd name="T9" fmla="*/ 95 h 95"/>
                <a:gd name="T10" fmla="*/ 43 w 146"/>
                <a:gd name="T11" fmla="*/ 95 h 95"/>
                <a:gd name="T12" fmla="*/ 44 w 146"/>
                <a:gd name="T13" fmla="*/ 60 h 95"/>
                <a:gd name="T14" fmla="*/ 55 w 146"/>
                <a:gd name="T15" fmla="*/ 49 h 95"/>
                <a:gd name="T16" fmla="*/ 90 w 146"/>
                <a:gd name="T17" fmla="*/ 49 h 95"/>
                <a:gd name="T18" fmla="*/ 101 w 146"/>
                <a:gd name="T19" fmla="*/ 60 h 95"/>
                <a:gd name="T20" fmla="*/ 103 w 146"/>
                <a:gd name="T21" fmla="*/ 95 h 95"/>
                <a:gd name="T22" fmla="*/ 136 w 146"/>
                <a:gd name="T23" fmla="*/ 95 h 95"/>
                <a:gd name="T24" fmla="*/ 146 w 146"/>
                <a:gd name="T25" fmla="*/ 85 h 95"/>
                <a:gd name="T26" fmla="*/ 146 w 146"/>
                <a:gd name="T27" fmla="*/ 10 h 95"/>
                <a:gd name="T28" fmla="*/ 138 w 146"/>
                <a:gd name="T29" fmla="*/ 0 h 95"/>
                <a:gd name="T30" fmla="*/ 136 w 146"/>
                <a:gd name="T3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95">
                  <a:moveTo>
                    <a:pt x="13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5"/>
                    <a:pt x="9" y="9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4" y="74"/>
                    <a:pt x="44" y="60"/>
                    <a:pt x="44" y="60"/>
                  </a:cubicBezTo>
                  <a:cubicBezTo>
                    <a:pt x="45" y="54"/>
                    <a:pt x="49" y="49"/>
                    <a:pt x="55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6" y="49"/>
                    <a:pt x="101" y="54"/>
                    <a:pt x="101" y="60"/>
                  </a:cubicBezTo>
                  <a:cubicBezTo>
                    <a:pt x="102" y="72"/>
                    <a:pt x="102" y="84"/>
                    <a:pt x="103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41" y="95"/>
                    <a:pt x="146" y="90"/>
                    <a:pt x="146" y="85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5"/>
                    <a:pt x="143" y="1"/>
                    <a:pt x="138" y="0"/>
                  </a:cubicBezTo>
                  <a:cubicBezTo>
                    <a:pt x="138" y="0"/>
                    <a:pt x="137" y="0"/>
                    <a:pt x="136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0" name="Freeform 473"/>
            <p:cNvSpPr/>
            <p:nvPr/>
          </p:nvSpPr>
          <p:spPr bwMode="auto">
            <a:xfrm>
              <a:off x="4031779" y="2657740"/>
              <a:ext cx="135864" cy="144462"/>
            </a:xfrm>
            <a:custGeom>
              <a:avLst/>
              <a:gdLst>
                <a:gd name="T0" fmla="*/ 0 w 48"/>
                <a:gd name="T1" fmla="*/ 49 h 51"/>
                <a:gd name="T2" fmla="*/ 1 w 48"/>
                <a:gd name="T3" fmla="*/ 30 h 51"/>
                <a:gd name="T4" fmla="*/ 9 w 48"/>
                <a:gd name="T5" fmla="*/ 11 h 51"/>
                <a:gd name="T6" fmla="*/ 27 w 48"/>
                <a:gd name="T7" fmla="*/ 2 h 51"/>
                <a:gd name="T8" fmla="*/ 47 w 48"/>
                <a:gd name="T9" fmla="*/ 0 h 51"/>
                <a:gd name="T10" fmla="*/ 48 w 48"/>
                <a:gd name="T11" fmla="*/ 2 h 51"/>
                <a:gd name="T12" fmla="*/ 47 w 48"/>
                <a:gd name="T13" fmla="*/ 4 h 51"/>
                <a:gd name="T14" fmla="*/ 47 w 48"/>
                <a:gd name="T15" fmla="*/ 4 h 51"/>
                <a:gd name="T16" fmla="*/ 28 w 48"/>
                <a:gd name="T17" fmla="*/ 6 h 51"/>
                <a:gd name="T18" fmla="*/ 12 w 48"/>
                <a:gd name="T19" fmla="*/ 14 h 51"/>
                <a:gd name="T20" fmla="*/ 5 w 48"/>
                <a:gd name="T21" fmla="*/ 30 h 51"/>
                <a:gd name="T22" fmla="*/ 3 w 48"/>
                <a:gd name="T23" fmla="*/ 49 h 51"/>
                <a:gd name="T24" fmla="*/ 3 w 48"/>
                <a:gd name="T25" fmla="*/ 49 h 51"/>
                <a:gd name="T26" fmla="*/ 2 w 48"/>
                <a:gd name="T27" fmla="*/ 51 h 51"/>
                <a:gd name="T28" fmla="*/ 0 w 48"/>
                <a:gd name="T29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51">
                  <a:moveTo>
                    <a:pt x="0" y="49"/>
                  </a:moveTo>
                  <a:cubicBezTo>
                    <a:pt x="0" y="43"/>
                    <a:pt x="0" y="36"/>
                    <a:pt x="1" y="30"/>
                  </a:cubicBezTo>
                  <a:cubicBezTo>
                    <a:pt x="2" y="23"/>
                    <a:pt x="4" y="17"/>
                    <a:pt x="9" y="11"/>
                  </a:cubicBezTo>
                  <a:cubicBezTo>
                    <a:pt x="14" y="6"/>
                    <a:pt x="21" y="3"/>
                    <a:pt x="27" y="2"/>
                  </a:cubicBezTo>
                  <a:cubicBezTo>
                    <a:pt x="34" y="1"/>
                    <a:pt x="40" y="0"/>
                    <a:pt x="47" y="0"/>
                  </a:cubicBezTo>
                  <a:cubicBezTo>
                    <a:pt x="48" y="0"/>
                    <a:pt x="48" y="1"/>
                    <a:pt x="48" y="2"/>
                  </a:cubicBezTo>
                  <a:cubicBezTo>
                    <a:pt x="48" y="3"/>
                    <a:pt x="48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0" y="4"/>
                    <a:pt x="34" y="5"/>
                    <a:pt x="28" y="6"/>
                  </a:cubicBezTo>
                  <a:cubicBezTo>
                    <a:pt x="22" y="7"/>
                    <a:pt x="16" y="10"/>
                    <a:pt x="12" y="14"/>
                  </a:cubicBezTo>
                  <a:cubicBezTo>
                    <a:pt x="8" y="18"/>
                    <a:pt x="6" y="24"/>
                    <a:pt x="5" y="30"/>
                  </a:cubicBezTo>
                  <a:cubicBezTo>
                    <a:pt x="4" y="37"/>
                    <a:pt x="3" y="43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50"/>
                    <a:pt x="2" y="51"/>
                    <a:pt x="2" y="51"/>
                  </a:cubicBezTo>
                  <a:cubicBezTo>
                    <a:pt x="1" y="51"/>
                    <a:pt x="0" y="50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1" name="Freeform 474"/>
            <p:cNvSpPr/>
            <p:nvPr/>
          </p:nvSpPr>
          <p:spPr bwMode="auto">
            <a:xfrm>
              <a:off x="4329303" y="3003418"/>
              <a:ext cx="214974" cy="600208"/>
            </a:xfrm>
            <a:custGeom>
              <a:avLst/>
              <a:gdLst>
                <a:gd name="T0" fmla="*/ 75 w 76"/>
                <a:gd name="T1" fmla="*/ 202 h 213"/>
                <a:gd name="T2" fmla="*/ 64 w 76"/>
                <a:gd name="T3" fmla="*/ 213 h 213"/>
                <a:gd name="T4" fmla="*/ 11 w 76"/>
                <a:gd name="T5" fmla="*/ 213 h 213"/>
                <a:gd name="T6" fmla="*/ 0 w 76"/>
                <a:gd name="T7" fmla="*/ 202 h 213"/>
                <a:gd name="T8" fmla="*/ 9 w 76"/>
                <a:gd name="T9" fmla="*/ 11 h 213"/>
                <a:gd name="T10" fmla="*/ 20 w 76"/>
                <a:gd name="T11" fmla="*/ 0 h 213"/>
                <a:gd name="T12" fmla="*/ 55 w 76"/>
                <a:gd name="T13" fmla="*/ 0 h 213"/>
                <a:gd name="T14" fmla="*/ 66 w 76"/>
                <a:gd name="T15" fmla="*/ 11 h 213"/>
                <a:gd name="T16" fmla="*/ 74 w 76"/>
                <a:gd name="T17" fmla="*/ 180 h 213"/>
                <a:gd name="T18" fmla="*/ 75 w 76"/>
                <a:gd name="T19" fmla="*/ 20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13">
                  <a:moveTo>
                    <a:pt x="75" y="202"/>
                  </a:moveTo>
                  <a:cubicBezTo>
                    <a:pt x="76" y="208"/>
                    <a:pt x="71" y="213"/>
                    <a:pt x="64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5" y="213"/>
                    <a:pt x="0" y="208"/>
                    <a:pt x="0" y="202"/>
                  </a:cubicBezTo>
                  <a:cubicBezTo>
                    <a:pt x="1" y="190"/>
                    <a:pt x="9" y="11"/>
                    <a:pt x="9" y="11"/>
                  </a:cubicBezTo>
                  <a:cubicBezTo>
                    <a:pt x="10" y="5"/>
                    <a:pt x="14" y="0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6" y="5"/>
                    <a:pt x="66" y="11"/>
                  </a:cubicBezTo>
                  <a:cubicBezTo>
                    <a:pt x="75" y="197"/>
                    <a:pt x="73" y="151"/>
                    <a:pt x="74" y="180"/>
                  </a:cubicBezTo>
                  <a:cubicBezTo>
                    <a:pt x="75" y="202"/>
                    <a:pt x="75" y="202"/>
                    <a:pt x="75" y="20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2" name="Freeform 475"/>
            <p:cNvSpPr/>
            <p:nvPr/>
          </p:nvSpPr>
          <p:spPr bwMode="auto">
            <a:xfrm>
              <a:off x="4460008" y="3060172"/>
              <a:ext cx="36116" cy="426508"/>
            </a:xfrm>
            <a:custGeom>
              <a:avLst/>
              <a:gdLst>
                <a:gd name="T0" fmla="*/ 3 w 13"/>
                <a:gd name="T1" fmla="*/ 1 h 152"/>
                <a:gd name="T2" fmla="*/ 8 w 13"/>
                <a:gd name="T3" fmla="*/ 75 h 152"/>
                <a:gd name="T4" fmla="*/ 13 w 13"/>
                <a:gd name="T5" fmla="*/ 150 h 152"/>
                <a:gd name="T6" fmla="*/ 11 w 13"/>
                <a:gd name="T7" fmla="*/ 152 h 152"/>
                <a:gd name="T8" fmla="*/ 9 w 13"/>
                <a:gd name="T9" fmla="*/ 150 h 152"/>
                <a:gd name="T10" fmla="*/ 4 w 13"/>
                <a:gd name="T11" fmla="*/ 76 h 152"/>
                <a:gd name="T12" fmla="*/ 0 w 13"/>
                <a:gd name="T13" fmla="*/ 1 h 152"/>
                <a:gd name="T14" fmla="*/ 1 w 13"/>
                <a:gd name="T15" fmla="*/ 0 h 152"/>
                <a:gd name="T16" fmla="*/ 3 w 13"/>
                <a:gd name="T17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2">
                  <a:moveTo>
                    <a:pt x="3" y="1"/>
                  </a:moveTo>
                  <a:cubicBezTo>
                    <a:pt x="8" y="75"/>
                    <a:pt x="8" y="75"/>
                    <a:pt x="8" y="7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1"/>
                    <a:pt x="12" y="152"/>
                    <a:pt x="11" y="152"/>
                  </a:cubicBezTo>
                  <a:cubicBezTo>
                    <a:pt x="10" y="152"/>
                    <a:pt x="9" y="151"/>
                    <a:pt x="9" y="15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3" name="Freeform 476"/>
            <p:cNvSpPr/>
            <p:nvPr/>
          </p:nvSpPr>
          <p:spPr bwMode="auto">
            <a:xfrm>
              <a:off x="4091972" y="3510757"/>
              <a:ext cx="687917" cy="154781"/>
            </a:xfrm>
            <a:custGeom>
              <a:avLst/>
              <a:gdLst>
                <a:gd name="T0" fmla="*/ 245 w 245"/>
                <a:gd name="T1" fmla="*/ 27 h 55"/>
                <a:gd name="T2" fmla="*/ 237 w 245"/>
                <a:gd name="T3" fmla="*/ 47 h 55"/>
                <a:gd name="T4" fmla="*/ 217 w 245"/>
                <a:gd name="T5" fmla="*/ 55 h 55"/>
                <a:gd name="T6" fmla="*/ 28 w 245"/>
                <a:gd name="T7" fmla="*/ 55 h 55"/>
                <a:gd name="T8" fmla="*/ 0 w 245"/>
                <a:gd name="T9" fmla="*/ 27 h 55"/>
                <a:gd name="T10" fmla="*/ 0 w 245"/>
                <a:gd name="T11" fmla="*/ 26 h 55"/>
                <a:gd name="T12" fmla="*/ 9 w 245"/>
                <a:gd name="T13" fmla="*/ 8 h 55"/>
                <a:gd name="T14" fmla="*/ 28 w 245"/>
                <a:gd name="T15" fmla="*/ 0 h 55"/>
                <a:gd name="T16" fmla="*/ 217 w 245"/>
                <a:gd name="T17" fmla="*/ 0 h 55"/>
                <a:gd name="T18" fmla="*/ 245 w 245"/>
                <a:gd name="T19" fmla="*/ 26 h 55"/>
                <a:gd name="T20" fmla="*/ 245 w 245"/>
                <a:gd name="T21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55">
                  <a:moveTo>
                    <a:pt x="245" y="27"/>
                  </a:moveTo>
                  <a:cubicBezTo>
                    <a:pt x="245" y="35"/>
                    <a:pt x="242" y="42"/>
                    <a:pt x="237" y="47"/>
                  </a:cubicBezTo>
                  <a:cubicBezTo>
                    <a:pt x="232" y="52"/>
                    <a:pt x="225" y="55"/>
                    <a:pt x="217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3" y="55"/>
                    <a:pt x="0" y="43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19"/>
                    <a:pt x="4" y="12"/>
                    <a:pt x="9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32" y="0"/>
                    <a:pt x="244" y="11"/>
                    <a:pt x="245" y="26"/>
                  </a:cubicBezTo>
                  <a:cubicBezTo>
                    <a:pt x="245" y="26"/>
                    <a:pt x="245" y="27"/>
                    <a:pt x="245" y="2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4" name="Freeform 477"/>
            <p:cNvSpPr/>
            <p:nvPr/>
          </p:nvSpPr>
          <p:spPr bwMode="auto">
            <a:xfrm>
              <a:off x="4091972" y="3582988"/>
              <a:ext cx="687917" cy="82550"/>
            </a:xfrm>
            <a:custGeom>
              <a:avLst/>
              <a:gdLst>
                <a:gd name="T0" fmla="*/ 245 w 245"/>
                <a:gd name="T1" fmla="*/ 0 h 29"/>
                <a:gd name="T2" fmla="*/ 0 w 245"/>
                <a:gd name="T3" fmla="*/ 0 h 29"/>
                <a:gd name="T4" fmla="*/ 0 w 245"/>
                <a:gd name="T5" fmla="*/ 0 h 29"/>
                <a:gd name="T6" fmla="*/ 0 w 245"/>
                <a:gd name="T7" fmla="*/ 1 h 29"/>
                <a:gd name="T8" fmla="*/ 28 w 245"/>
                <a:gd name="T9" fmla="*/ 29 h 29"/>
                <a:gd name="T10" fmla="*/ 217 w 245"/>
                <a:gd name="T11" fmla="*/ 29 h 29"/>
                <a:gd name="T12" fmla="*/ 237 w 245"/>
                <a:gd name="T13" fmla="*/ 21 h 29"/>
                <a:gd name="T14" fmla="*/ 245 w 245"/>
                <a:gd name="T15" fmla="*/ 1 h 29"/>
                <a:gd name="T16" fmla="*/ 245 w 245"/>
                <a:gd name="T17" fmla="*/ 0 h 29"/>
                <a:gd name="T18" fmla="*/ 245 w 24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8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7"/>
                    <a:pt x="13" y="29"/>
                    <a:pt x="28" y="29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25" y="29"/>
                    <a:pt x="232" y="26"/>
                    <a:pt x="237" y="21"/>
                  </a:cubicBezTo>
                  <a:cubicBezTo>
                    <a:pt x="242" y="16"/>
                    <a:pt x="245" y="9"/>
                    <a:pt x="245" y="1"/>
                  </a:cubicBezTo>
                  <a:cubicBezTo>
                    <a:pt x="245" y="1"/>
                    <a:pt x="245" y="0"/>
                    <a:pt x="245" y="0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5" name="Freeform 478"/>
            <p:cNvSpPr/>
            <p:nvPr/>
          </p:nvSpPr>
          <p:spPr bwMode="auto">
            <a:xfrm>
              <a:off x="5961385" y="3476361"/>
              <a:ext cx="347398" cy="295804"/>
            </a:xfrm>
            <a:custGeom>
              <a:avLst/>
              <a:gdLst>
                <a:gd name="T0" fmla="*/ 18 w 124"/>
                <a:gd name="T1" fmla="*/ 56 h 105"/>
                <a:gd name="T2" fmla="*/ 22 w 124"/>
                <a:gd name="T3" fmla="*/ 53 h 105"/>
                <a:gd name="T4" fmla="*/ 88 w 124"/>
                <a:gd name="T5" fmla="*/ 21 h 105"/>
                <a:gd name="T6" fmla="*/ 94 w 124"/>
                <a:gd name="T7" fmla="*/ 17 h 105"/>
                <a:gd name="T8" fmla="*/ 114 w 124"/>
                <a:gd name="T9" fmla="*/ 22 h 105"/>
                <a:gd name="T10" fmla="*/ 106 w 124"/>
                <a:gd name="T11" fmla="*/ 53 h 105"/>
                <a:gd name="T12" fmla="*/ 104 w 124"/>
                <a:gd name="T13" fmla="*/ 55 h 105"/>
                <a:gd name="T14" fmla="*/ 38 w 124"/>
                <a:gd name="T15" fmla="*/ 87 h 105"/>
                <a:gd name="T16" fmla="*/ 36 w 124"/>
                <a:gd name="T17" fmla="*/ 86 h 105"/>
                <a:gd name="T18" fmla="*/ 15 w 124"/>
                <a:gd name="T19" fmla="*/ 90 h 105"/>
                <a:gd name="T20" fmla="*/ 18 w 124"/>
                <a:gd name="T21" fmla="*/ 5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05">
                  <a:moveTo>
                    <a:pt x="18" y="56"/>
                  </a:moveTo>
                  <a:cubicBezTo>
                    <a:pt x="21" y="55"/>
                    <a:pt x="21" y="56"/>
                    <a:pt x="22" y="53"/>
                  </a:cubicBezTo>
                  <a:cubicBezTo>
                    <a:pt x="24" y="22"/>
                    <a:pt x="56" y="0"/>
                    <a:pt x="88" y="21"/>
                  </a:cubicBezTo>
                  <a:cubicBezTo>
                    <a:pt x="89" y="22"/>
                    <a:pt x="90" y="19"/>
                    <a:pt x="94" y="17"/>
                  </a:cubicBezTo>
                  <a:cubicBezTo>
                    <a:pt x="101" y="14"/>
                    <a:pt x="109" y="17"/>
                    <a:pt x="114" y="22"/>
                  </a:cubicBezTo>
                  <a:cubicBezTo>
                    <a:pt x="124" y="35"/>
                    <a:pt x="119" y="51"/>
                    <a:pt x="106" y="53"/>
                  </a:cubicBezTo>
                  <a:cubicBezTo>
                    <a:pt x="104" y="53"/>
                    <a:pt x="104" y="53"/>
                    <a:pt x="104" y="55"/>
                  </a:cubicBezTo>
                  <a:cubicBezTo>
                    <a:pt x="102" y="90"/>
                    <a:pt x="64" y="105"/>
                    <a:pt x="38" y="87"/>
                  </a:cubicBezTo>
                  <a:cubicBezTo>
                    <a:pt x="37" y="86"/>
                    <a:pt x="36" y="86"/>
                    <a:pt x="36" y="86"/>
                  </a:cubicBezTo>
                  <a:cubicBezTo>
                    <a:pt x="28" y="94"/>
                    <a:pt x="20" y="94"/>
                    <a:pt x="15" y="90"/>
                  </a:cubicBezTo>
                  <a:cubicBezTo>
                    <a:pt x="1" y="80"/>
                    <a:pt x="0" y="59"/>
                    <a:pt x="18" y="56"/>
                  </a:cubicBezTo>
                  <a:close/>
                </a:path>
              </a:pathLst>
            </a:custGeom>
            <a:solidFill>
              <a:srgbClr val="FFC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6" name="Freeform 479"/>
            <p:cNvSpPr/>
            <p:nvPr/>
          </p:nvSpPr>
          <p:spPr bwMode="auto">
            <a:xfrm>
              <a:off x="6086931" y="3552032"/>
              <a:ext cx="36116" cy="27517"/>
            </a:xfrm>
            <a:custGeom>
              <a:avLst/>
              <a:gdLst>
                <a:gd name="T0" fmla="*/ 2 w 13"/>
                <a:gd name="T1" fmla="*/ 6 h 10"/>
                <a:gd name="T2" fmla="*/ 4 w 13"/>
                <a:gd name="T3" fmla="*/ 0 h 10"/>
                <a:gd name="T4" fmla="*/ 11 w 13"/>
                <a:gd name="T5" fmla="*/ 6 h 10"/>
                <a:gd name="T6" fmla="*/ 2 w 13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2" y="6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7" y="0"/>
                    <a:pt x="13" y="2"/>
                    <a:pt x="11" y="6"/>
                  </a:cubicBezTo>
                  <a:cubicBezTo>
                    <a:pt x="11" y="7"/>
                    <a:pt x="6" y="10"/>
                    <a:pt x="2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7" name="Freeform 480"/>
            <p:cNvSpPr/>
            <p:nvPr/>
          </p:nvSpPr>
          <p:spPr bwMode="auto">
            <a:xfrm>
              <a:off x="6152283" y="3564070"/>
              <a:ext cx="30956" cy="27517"/>
            </a:xfrm>
            <a:custGeom>
              <a:avLst/>
              <a:gdLst>
                <a:gd name="T0" fmla="*/ 1 w 11"/>
                <a:gd name="T1" fmla="*/ 6 h 10"/>
                <a:gd name="T2" fmla="*/ 9 w 11"/>
                <a:gd name="T3" fmla="*/ 4 h 10"/>
                <a:gd name="T4" fmla="*/ 8 w 11"/>
                <a:gd name="T5" fmla="*/ 9 h 10"/>
                <a:gd name="T6" fmla="*/ 1 w 11"/>
                <a:gd name="T7" fmla="*/ 7 h 10"/>
                <a:gd name="T8" fmla="*/ 1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" y="6"/>
                  </a:moveTo>
                  <a:cubicBezTo>
                    <a:pt x="0" y="2"/>
                    <a:pt x="5" y="0"/>
                    <a:pt x="9" y="4"/>
                  </a:cubicBezTo>
                  <a:cubicBezTo>
                    <a:pt x="11" y="5"/>
                    <a:pt x="10" y="8"/>
                    <a:pt x="8" y="9"/>
                  </a:cubicBezTo>
                  <a:cubicBezTo>
                    <a:pt x="6" y="10"/>
                    <a:pt x="2" y="9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8" name="Freeform 481"/>
            <p:cNvSpPr/>
            <p:nvPr/>
          </p:nvSpPr>
          <p:spPr bwMode="auto">
            <a:xfrm>
              <a:off x="6126485" y="3533114"/>
              <a:ext cx="30956" cy="30956"/>
            </a:xfrm>
            <a:custGeom>
              <a:avLst/>
              <a:gdLst>
                <a:gd name="T0" fmla="*/ 2 w 11"/>
                <a:gd name="T1" fmla="*/ 7 h 11"/>
                <a:gd name="T2" fmla="*/ 9 w 11"/>
                <a:gd name="T3" fmla="*/ 2 h 11"/>
                <a:gd name="T4" fmla="*/ 11 w 11"/>
                <a:gd name="T5" fmla="*/ 6 h 11"/>
                <a:gd name="T6" fmla="*/ 2 w 11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2" y="7"/>
                  </a:moveTo>
                  <a:cubicBezTo>
                    <a:pt x="0" y="4"/>
                    <a:pt x="4" y="0"/>
                    <a:pt x="9" y="2"/>
                  </a:cubicBezTo>
                  <a:cubicBezTo>
                    <a:pt x="10" y="3"/>
                    <a:pt x="11" y="4"/>
                    <a:pt x="11" y="6"/>
                  </a:cubicBezTo>
                  <a:cubicBezTo>
                    <a:pt x="11" y="11"/>
                    <a:pt x="4" y="9"/>
                    <a:pt x="2" y="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9" name="Freeform 482"/>
            <p:cNvSpPr/>
            <p:nvPr/>
          </p:nvSpPr>
          <p:spPr bwMode="auto">
            <a:xfrm>
              <a:off x="6207316" y="3552032"/>
              <a:ext cx="37835" cy="53314"/>
            </a:xfrm>
            <a:custGeom>
              <a:avLst/>
              <a:gdLst>
                <a:gd name="T0" fmla="*/ 3 w 13"/>
                <a:gd name="T1" fmla="*/ 0 h 19"/>
                <a:gd name="T2" fmla="*/ 9 w 13"/>
                <a:gd name="T3" fmla="*/ 7 h 19"/>
                <a:gd name="T4" fmla="*/ 12 w 13"/>
                <a:gd name="T5" fmla="*/ 12 h 19"/>
                <a:gd name="T6" fmla="*/ 13 w 13"/>
                <a:gd name="T7" fmla="*/ 16 h 19"/>
                <a:gd name="T8" fmla="*/ 11 w 13"/>
                <a:gd name="T9" fmla="*/ 19 h 19"/>
                <a:gd name="T10" fmla="*/ 9 w 13"/>
                <a:gd name="T11" fmla="*/ 17 h 19"/>
                <a:gd name="T12" fmla="*/ 9 w 13"/>
                <a:gd name="T13" fmla="*/ 17 h 19"/>
                <a:gd name="T14" fmla="*/ 6 w 13"/>
                <a:gd name="T15" fmla="*/ 10 h 19"/>
                <a:gd name="T16" fmla="*/ 1 w 13"/>
                <a:gd name="T17" fmla="*/ 2 h 19"/>
                <a:gd name="T18" fmla="*/ 1 w 13"/>
                <a:gd name="T19" fmla="*/ 2 h 19"/>
                <a:gd name="T20" fmla="*/ 1 w 13"/>
                <a:gd name="T21" fmla="*/ 0 h 19"/>
                <a:gd name="T22" fmla="*/ 3 w 13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9">
                  <a:moveTo>
                    <a:pt x="3" y="0"/>
                  </a:moveTo>
                  <a:cubicBezTo>
                    <a:pt x="5" y="2"/>
                    <a:pt x="7" y="5"/>
                    <a:pt x="9" y="7"/>
                  </a:cubicBezTo>
                  <a:cubicBezTo>
                    <a:pt x="10" y="9"/>
                    <a:pt x="11" y="10"/>
                    <a:pt x="12" y="12"/>
                  </a:cubicBezTo>
                  <a:cubicBezTo>
                    <a:pt x="12" y="13"/>
                    <a:pt x="13" y="15"/>
                    <a:pt x="13" y="16"/>
                  </a:cubicBezTo>
                  <a:cubicBezTo>
                    <a:pt x="13" y="17"/>
                    <a:pt x="13" y="18"/>
                    <a:pt x="11" y="19"/>
                  </a:cubicBezTo>
                  <a:cubicBezTo>
                    <a:pt x="11" y="19"/>
                    <a:pt x="10" y="18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5"/>
                    <a:pt x="7" y="12"/>
                    <a:pt x="6" y="10"/>
                  </a:cubicBezTo>
                  <a:cubicBezTo>
                    <a:pt x="4" y="7"/>
                    <a:pt x="2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0" name="Freeform 483"/>
            <p:cNvSpPr/>
            <p:nvPr/>
          </p:nvSpPr>
          <p:spPr bwMode="auto">
            <a:xfrm>
              <a:off x="6023298" y="3644901"/>
              <a:ext cx="36116" cy="56754"/>
            </a:xfrm>
            <a:custGeom>
              <a:avLst/>
              <a:gdLst>
                <a:gd name="T0" fmla="*/ 3 w 13"/>
                <a:gd name="T1" fmla="*/ 1 h 20"/>
                <a:gd name="T2" fmla="*/ 7 w 13"/>
                <a:gd name="T3" fmla="*/ 9 h 20"/>
                <a:gd name="T4" fmla="*/ 10 w 13"/>
                <a:gd name="T5" fmla="*/ 13 h 20"/>
                <a:gd name="T6" fmla="*/ 12 w 13"/>
                <a:gd name="T7" fmla="*/ 16 h 20"/>
                <a:gd name="T8" fmla="*/ 12 w 13"/>
                <a:gd name="T9" fmla="*/ 16 h 20"/>
                <a:gd name="T10" fmla="*/ 12 w 13"/>
                <a:gd name="T11" fmla="*/ 19 h 20"/>
                <a:gd name="T12" fmla="*/ 10 w 13"/>
                <a:gd name="T13" fmla="*/ 19 h 20"/>
                <a:gd name="T14" fmla="*/ 7 w 13"/>
                <a:gd name="T15" fmla="*/ 15 h 20"/>
                <a:gd name="T16" fmla="*/ 4 w 13"/>
                <a:gd name="T17" fmla="*/ 11 h 20"/>
                <a:gd name="T18" fmla="*/ 0 w 13"/>
                <a:gd name="T19" fmla="*/ 2 h 20"/>
                <a:gd name="T20" fmla="*/ 1 w 13"/>
                <a:gd name="T21" fmla="*/ 0 h 20"/>
                <a:gd name="T22" fmla="*/ 3 w 13"/>
                <a:gd name="T2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0">
                  <a:moveTo>
                    <a:pt x="3" y="1"/>
                  </a:moveTo>
                  <a:cubicBezTo>
                    <a:pt x="4" y="3"/>
                    <a:pt x="6" y="6"/>
                    <a:pt x="7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7"/>
                    <a:pt x="13" y="18"/>
                    <a:pt x="12" y="19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8" y="18"/>
                    <a:pt x="7" y="16"/>
                    <a:pt x="7" y="15"/>
                  </a:cubicBezTo>
                  <a:cubicBezTo>
                    <a:pt x="6" y="14"/>
                    <a:pt x="5" y="12"/>
                    <a:pt x="4" y="11"/>
                  </a:cubicBezTo>
                  <a:cubicBezTo>
                    <a:pt x="3" y="8"/>
                    <a:pt x="1" y="5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1120765" y="1881847"/>
            <a:ext cx="3772262" cy="3837984"/>
            <a:chOff x="1520883" y="1777207"/>
            <a:chExt cx="3962401" cy="3960680"/>
          </a:xfrm>
        </p:grpSpPr>
        <p:grpSp>
          <p:nvGrpSpPr>
            <p:cNvPr id="666" name="Group 665"/>
            <p:cNvGrpSpPr/>
            <p:nvPr/>
          </p:nvGrpSpPr>
          <p:grpSpPr>
            <a:xfrm>
              <a:off x="5089451" y="3441965"/>
              <a:ext cx="257969" cy="307843"/>
              <a:chOff x="5089451" y="3441965"/>
              <a:chExt cx="257969" cy="307843"/>
            </a:xfrm>
          </p:grpSpPr>
          <p:sp>
            <p:nvSpPr>
              <p:cNvPr id="581" name="Freeform 484"/>
              <p:cNvSpPr/>
              <p:nvPr/>
            </p:nvSpPr>
            <p:spPr bwMode="auto">
              <a:xfrm>
                <a:off x="5089451" y="3507317"/>
                <a:ext cx="225293" cy="242491"/>
              </a:xfrm>
              <a:custGeom>
                <a:avLst/>
                <a:gdLst>
                  <a:gd name="T0" fmla="*/ 49 w 80"/>
                  <a:gd name="T1" fmla="*/ 2 h 86"/>
                  <a:gd name="T2" fmla="*/ 66 w 80"/>
                  <a:gd name="T3" fmla="*/ 12 h 86"/>
                  <a:gd name="T4" fmla="*/ 79 w 80"/>
                  <a:gd name="T5" fmla="*/ 39 h 86"/>
                  <a:gd name="T6" fmla="*/ 72 w 80"/>
                  <a:gd name="T7" fmla="*/ 60 h 86"/>
                  <a:gd name="T8" fmla="*/ 29 w 80"/>
                  <a:gd name="T9" fmla="*/ 80 h 86"/>
                  <a:gd name="T10" fmla="*/ 6 w 80"/>
                  <a:gd name="T11" fmla="*/ 82 h 86"/>
                  <a:gd name="T12" fmla="*/ 4 w 80"/>
                  <a:gd name="T13" fmla="*/ 62 h 86"/>
                  <a:gd name="T14" fmla="*/ 11 w 80"/>
                  <a:gd name="T15" fmla="*/ 23 h 86"/>
                  <a:gd name="T16" fmla="*/ 18 w 80"/>
                  <a:gd name="T17" fmla="*/ 13 h 86"/>
                  <a:gd name="T18" fmla="*/ 38 w 80"/>
                  <a:gd name="T19" fmla="*/ 0 h 86"/>
                  <a:gd name="T20" fmla="*/ 49 w 80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86">
                    <a:moveTo>
                      <a:pt x="49" y="2"/>
                    </a:moveTo>
                    <a:cubicBezTo>
                      <a:pt x="55" y="4"/>
                      <a:pt x="61" y="7"/>
                      <a:pt x="66" y="12"/>
                    </a:cubicBezTo>
                    <a:cubicBezTo>
                      <a:pt x="80" y="24"/>
                      <a:pt x="79" y="38"/>
                      <a:pt x="79" y="39"/>
                    </a:cubicBezTo>
                    <a:cubicBezTo>
                      <a:pt x="80" y="40"/>
                      <a:pt x="80" y="50"/>
                      <a:pt x="72" y="60"/>
                    </a:cubicBezTo>
                    <a:cubicBezTo>
                      <a:pt x="60" y="74"/>
                      <a:pt x="45" y="72"/>
                      <a:pt x="29" y="80"/>
                    </a:cubicBezTo>
                    <a:cubicBezTo>
                      <a:pt x="22" y="84"/>
                      <a:pt x="12" y="86"/>
                      <a:pt x="6" y="82"/>
                    </a:cubicBezTo>
                    <a:cubicBezTo>
                      <a:pt x="0" y="78"/>
                      <a:pt x="1" y="69"/>
                      <a:pt x="4" y="62"/>
                    </a:cubicBezTo>
                    <a:cubicBezTo>
                      <a:pt x="10" y="50"/>
                      <a:pt x="5" y="39"/>
                      <a:pt x="11" y="23"/>
                    </a:cubicBezTo>
                    <a:cubicBezTo>
                      <a:pt x="13" y="19"/>
                      <a:pt x="15" y="16"/>
                      <a:pt x="18" y="13"/>
                    </a:cubicBezTo>
                    <a:cubicBezTo>
                      <a:pt x="23" y="6"/>
                      <a:pt x="30" y="1"/>
                      <a:pt x="38" y="0"/>
                    </a:cubicBezTo>
                    <a:cubicBezTo>
                      <a:pt x="44" y="0"/>
                      <a:pt x="45" y="0"/>
                      <a:pt x="49" y="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2" name="Freeform 485"/>
              <p:cNvSpPr/>
              <p:nvPr/>
            </p:nvSpPr>
            <p:spPr bwMode="auto">
              <a:xfrm>
                <a:off x="5137606" y="3552032"/>
                <a:ext cx="27517" cy="34396"/>
              </a:xfrm>
              <a:custGeom>
                <a:avLst/>
                <a:gdLst>
                  <a:gd name="T0" fmla="*/ 10 w 10"/>
                  <a:gd name="T1" fmla="*/ 3 h 12"/>
                  <a:gd name="T2" fmla="*/ 7 w 10"/>
                  <a:gd name="T3" fmla="*/ 7 h 12"/>
                  <a:gd name="T4" fmla="*/ 5 w 10"/>
                  <a:gd name="T5" fmla="*/ 9 h 12"/>
                  <a:gd name="T6" fmla="*/ 5 w 10"/>
                  <a:gd name="T7" fmla="*/ 10 h 12"/>
                  <a:gd name="T8" fmla="*/ 4 w 10"/>
                  <a:gd name="T9" fmla="*/ 10 h 12"/>
                  <a:gd name="T10" fmla="*/ 4 w 10"/>
                  <a:gd name="T11" fmla="*/ 11 h 12"/>
                  <a:gd name="T12" fmla="*/ 4 w 10"/>
                  <a:gd name="T13" fmla="*/ 10 h 12"/>
                  <a:gd name="T14" fmla="*/ 2 w 10"/>
                  <a:gd name="T15" fmla="*/ 12 h 12"/>
                  <a:gd name="T16" fmla="*/ 1 w 10"/>
                  <a:gd name="T17" fmla="*/ 10 h 12"/>
                  <a:gd name="T18" fmla="*/ 1 w 10"/>
                  <a:gd name="T19" fmla="*/ 9 h 12"/>
                  <a:gd name="T20" fmla="*/ 1 w 10"/>
                  <a:gd name="T21" fmla="*/ 9 h 12"/>
                  <a:gd name="T22" fmla="*/ 1 w 10"/>
                  <a:gd name="T23" fmla="*/ 8 h 12"/>
                  <a:gd name="T24" fmla="*/ 2 w 10"/>
                  <a:gd name="T25" fmla="*/ 7 h 12"/>
                  <a:gd name="T26" fmla="*/ 4 w 10"/>
                  <a:gd name="T27" fmla="*/ 5 h 12"/>
                  <a:gd name="T28" fmla="*/ 7 w 10"/>
                  <a:gd name="T29" fmla="*/ 1 h 12"/>
                  <a:gd name="T30" fmla="*/ 9 w 10"/>
                  <a:gd name="T31" fmla="*/ 1 h 12"/>
                  <a:gd name="T32" fmla="*/ 10 w 10"/>
                  <a:gd name="T3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3"/>
                    </a:moveTo>
                    <a:cubicBezTo>
                      <a:pt x="9" y="4"/>
                      <a:pt x="8" y="6"/>
                      <a:pt x="7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4" y="5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10" y="1"/>
                      <a:pt x="10" y="2"/>
                      <a:pt x="10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3" name="Freeform 486"/>
              <p:cNvSpPr/>
              <p:nvPr/>
            </p:nvSpPr>
            <p:spPr bwMode="auto">
              <a:xfrm>
                <a:off x="5184039" y="3658659"/>
                <a:ext cx="29237" cy="34396"/>
              </a:xfrm>
              <a:custGeom>
                <a:avLst/>
                <a:gdLst>
                  <a:gd name="T0" fmla="*/ 10 w 10"/>
                  <a:gd name="T1" fmla="*/ 2 h 12"/>
                  <a:gd name="T2" fmla="*/ 7 w 10"/>
                  <a:gd name="T3" fmla="*/ 7 h 12"/>
                  <a:gd name="T4" fmla="*/ 5 w 10"/>
                  <a:gd name="T5" fmla="*/ 9 h 12"/>
                  <a:gd name="T6" fmla="*/ 5 w 10"/>
                  <a:gd name="T7" fmla="*/ 10 h 12"/>
                  <a:gd name="T8" fmla="*/ 4 w 10"/>
                  <a:gd name="T9" fmla="*/ 10 h 12"/>
                  <a:gd name="T10" fmla="*/ 4 w 10"/>
                  <a:gd name="T11" fmla="*/ 10 h 12"/>
                  <a:gd name="T12" fmla="*/ 4 w 10"/>
                  <a:gd name="T13" fmla="*/ 10 h 12"/>
                  <a:gd name="T14" fmla="*/ 2 w 10"/>
                  <a:gd name="T15" fmla="*/ 12 h 12"/>
                  <a:gd name="T16" fmla="*/ 1 w 10"/>
                  <a:gd name="T17" fmla="*/ 10 h 12"/>
                  <a:gd name="T18" fmla="*/ 1 w 10"/>
                  <a:gd name="T19" fmla="*/ 9 h 12"/>
                  <a:gd name="T20" fmla="*/ 1 w 10"/>
                  <a:gd name="T21" fmla="*/ 8 h 12"/>
                  <a:gd name="T22" fmla="*/ 1 w 10"/>
                  <a:gd name="T23" fmla="*/ 8 h 12"/>
                  <a:gd name="T24" fmla="*/ 2 w 10"/>
                  <a:gd name="T25" fmla="*/ 6 h 12"/>
                  <a:gd name="T26" fmla="*/ 4 w 10"/>
                  <a:gd name="T27" fmla="*/ 4 h 12"/>
                  <a:gd name="T28" fmla="*/ 7 w 10"/>
                  <a:gd name="T29" fmla="*/ 1 h 12"/>
                  <a:gd name="T30" fmla="*/ 10 w 10"/>
                  <a:gd name="T31" fmla="*/ 1 h 12"/>
                  <a:gd name="T32" fmla="*/ 10 w 10"/>
                  <a:gd name="T3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2"/>
                    </a:moveTo>
                    <a:cubicBezTo>
                      <a:pt x="9" y="4"/>
                      <a:pt x="8" y="5"/>
                      <a:pt x="7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4" name="Freeform 487"/>
              <p:cNvSpPr/>
              <p:nvPr/>
            </p:nvSpPr>
            <p:spPr bwMode="auto">
              <a:xfrm>
                <a:off x="5120408" y="3693055"/>
                <a:ext cx="32677" cy="27517"/>
              </a:xfrm>
              <a:custGeom>
                <a:avLst/>
                <a:gdLst>
                  <a:gd name="T0" fmla="*/ 11 w 12"/>
                  <a:gd name="T1" fmla="*/ 3 h 10"/>
                  <a:gd name="T2" fmla="*/ 7 w 12"/>
                  <a:gd name="T3" fmla="*/ 6 h 10"/>
                  <a:gd name="T4" fmla="*/ 6 w 12"/>
                  <a:gd name="T5" fmla="*/ 8 h 10"/>
                  <a:gd name="T6" fmla="*/ 5 w 12"/>
                  <a:gd name="T7" fmla="*/ 9 h 10"/>
                  <a:gd name="T8" fmla="*/ 4 w 12"/>
                  <a:gd name="T9" fmla="*/ 9 h 10"/>
                  <a:gd name="T10" fmla="*/ 4 w 12"/>
                  <a:gd name="T11" fmla="*/ 9 h 10"/>
                  <a:gd name="T12" fmla="*/ 4 w 12"/>
                  <a:gd name="T13" fmla="*/ 9 h 10"/>
                  <a:gd name="T14" fmla="*/ 2 w 12"/>
                  <a:gd name="T15" fmla="*/ 10 h 10"/>
                  <a:gd name="T16" fmla="*/ 1 w 12"/>
                  <a:gd name="T17" fmla="*/ 8 h 10"/>
                  <a:gd name="T18" fmla="*/ 1 w 12"/>
                  <a:gd name="T19" fmla="*/ 7 h 10"/>
                  <a:gd name="T20" fmla="*/ 1 w 12"/>
                  <a:gd name="T21" fmla="*/ 7 h 10"/>
                  <a:gd name="T22" fmla="*/ 2 w 12"/>
                  <a:gd name="T23" fmla="*/ 6 h 10"/>
                  <a:gd name="T24" fmla="*/ 3 w 12"/>
                  <a:gd name="T25" fmla="*/ 5 h 10"/>
                  <a:gd name="T26" fmla="*/ 5 w 12"/>
                  <a:gd name="T27" fmla="*/ 3 h 10"/>
                  <a:gd name="T28" fmla="*/ 10 w 12"/>
                  <a:gd name="T29" fmla="*/ 0 h 10"/>
                  <a:gd name="T30" fmla="*/ 12 w 12"/>
                  <a:gd name="T31" fmla="*/ 1 h 10"/>
                  <a:gd name="T32" fmla="*/ 11 w 12"/>
                  <a:gd name="T3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0">
                    <a:moveTo>
                      <a:pt x="11" y="3"/>
                    </a:moveTo>
                    <a:cubicBezTo>
                      <a:pt x="10" y="4"/>
                      <a:pt x="9" y="5"/>
                      <a:pt x="7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0"/>
                      <a:pt x="2" y="10"/>
                    </a:cubicBez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2" y="2"/>
                      <a:pt x="12" y="2"/>
                      <a:pt x="11" y="3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5" name="Freeform 488"/>
              <p:cNvSpPr/>
              <p:nvPr/>
            </p:nvSpPr>
            <p:spPr bwMode="auto">
              <a:xfrm>
                <a:off x="5130726" y="3619103"/>
                <a:ext cx="25797" cy="34396"/>
              </a:xfrm>
              <a:custGeom>
                <a:avLst/>
                <a:gdLst>
                  <a:gd name="T0" fmla="*/ 9 w 9"/>
                  <a:gd name="T1" fmla="*/ 2 h 12"/>
                  <a:gd name="T2" fmla="*/ 6 w 9"/>
                  <a:gd name="T3" fmla="*/ 7 h 12"/>
                  <a:gd name="T4" fmla="*/ 5 w 9"/>
                  <a:gd name="T5" fmla="*/ 9 h 12"/>
                  <a:gd name="T6" fmla="*/ 4 w 9"/>
                  <a:gd name="T7" fmla="*/ 10 h 12"/>
                  <a:gd name="T8" fmla="*/ 4 w 9"/>
                  <a:gd name="T9" fmla="*/ 10 h 12"/>
                  <a:gd name="T10" fmla="*/ 4 w 9"/>
                  <a:gd name="T11" fmla="*/ 10 h 12"/>
                  <a:gd name="T12" fmla="*/ 4 w 9"/>
                  <a:gd name="T13" fmla="*/ 10 h 12"/>
                  <a:gd name="T14" fmla="*/ 2 w 9"/>
                  <a:gd name="T15" fmla="*/ 12 h 12"/>
                  <a:gd name="T16" fmla="*/ 0 w 9"/>
                  <a:gd name="T17" fmla="*/ 10 h 12"/>
                  <a:gd name="T18" fmla="*/ 0 w 9"/>
                  <a:gd name="T19" fmla="*/ 9 h 12"/>
                  <a:gd name="T20" fmla="*/ 0 w 9"/>
                  <a:gd name="T21" fmla="*/ 8 h 12"/>
                  <a:gd name="T22" fmla="*/ 1 w 9"/>
                  <a:gd name="T23" fmla="*/ 8 h 12"/>
                  <a:gd name="T24" fmla="*/ 2 w 9"/>
                  <a:gd name="T25" fmla="*/ 6 h 12"/>
                  <a:gd name="T26" fmla="*/ 3 w 9"/>
                  <a:gd name="T27" fmla="*/ 4 h 12"/>
                  <a:gd name="T28" fmla="*/ 7 w 9"/>
                  <a:gd name="T29" fmla="*/ 1 h 12"/>
                  <a:gd name="T30" fmla="*/ 9 w 9"/>
                  <a:gd name="T31" fmla="*/ 1 h 12"/>
                  <a:gd name="T32" fmla="*/ 9 w 9"/>
                  <a:gd name="T3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12">
                    <a:moveTo>
                      <a:pt x="9" y="2"/>
                    </a:moveTo>
                    <a:cubicBezTo>
                      <a:pt x="8" y="4"/>
                      <a:pt x="7" y="5"/>
                      <a:pt x="6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5"/>
                      <a:pt x="3" y="4"/>
                    </a:cubicBezTo>
                    <a:cubicBezTo>
                      <a:pt x="4" y="3"/>
                      <a:pt x="6" y="2"/>
                      <a:pt x="7" y="1"/>
                    </a:cubicBezTo>
                    <a:cubicBezTo>
                      <a:pt x="8" y="0"/>
                      <a:pt x="8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6" name="Freeform 489"/>
              <p:cNvSpPr/>
              <p:nvPr/>
            </p:nvSpPr>
            <p:spPr bwMode="auto">
              <a:xfrm>
                <a:off x="5190919" y="3596747"/>
                <a:ext cx="27517" cy="30956"/>
              </a:xfrm>
              <a:custGeom>
                <a:avLst/>
                <a:gdLst>
                  <a:gd name="T0" fmla="*/ 10 w 10"/>
                  <a:gd name="T1" fmla="*/ 2 h 11"/>
                  <a:gd name="T2" fmla="*/ 6 w 10"/>
                  <a:gd name="T3" fmla="*/ 6 h 11"/>
                  <a:gd name="T4" fmla="*/ 5 w 10"/>
                  <a:gd name="T5" fmla="*/ 8 h 11"/>
                  <a:gd name="T6" fmla="*/ 4 w 10"/>
                  <a:gd name="T7" fmla="*/ 9 h 11"/>
                  <a:gd name="T8" fmla="*/ 4 w 10"/>
                  <a:gd name="T9" fmla="*/ 9 h 11"/>
                  <a:gd name="T10" fmla="*/ 3 w 10"/>
                  <a:gd name="T11" fmla="*/ 10 h 11"/>
                  <a:gd name="T12" fmla="*/ 3 w 10"/>
                  <a:gd name="T13" fmla="*/ 9 h 11"/>
                  <a:gd name="T14" fmla="*/ 1 w 10"/>
                  <a:gd name="T15" fmla="*/ 11 h 11"/>
                  <a:gd name="T16" fmla="*/ 0 w 10"/>
                  <a:gd name="T17" fmla="*/ 8 h 11"/>
                  <a:gd name="T18" fmla="*/ 0 w 10"/>
                  <a:gd name="T19" fmla="*/ 8 h 11"/>
                  <a:gd name="T20" fmla="*/ 0 w 10"/>
                  <a:gd name="T21" fmla="*/ 7 h 11"/>
                  <a:gd name="T22" fmla="*/ 1 w 10"/>
                  <a:gd name="T23" fmla="*/ 7 h 11"/>
                  <a:gd name="T24" fmla="*/ 2 w 10"/>
                  <a:gd name="T25" fmla="*/ 6 h 11"/>
                  <a:gd name="T26" fmla="*/ 4 w 10"/>
                  <a:gd name="T27" fmla="*/ 4 h 11"/>
                  <a:gd name="T28" fmla="*/ 8 w 10"/>
                  <a:gd name="T29" fmla="*/ 0 h 11"/>
                  <a:gd name="T30" fmla="*/ 10 w 10"/>
                  <a:gd name="T31" fmla="*/ 1 h 11"/>
                  <a:gd name="T32" fmla="*/ 10 w 10"/>
                  <a:gd name="T3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cubicBezTo>
                      <a:pt x="9" y="4"/>
                      <a:pt x="7" y="5"/>
                      <a:pt x="6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5" y="2"/>
                      <a:pt x="6" y="1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7" name="Freeform 490"/>
              <p:cNvSpPr/>
              <p:nvPr/>
            </p:nvSpPr>
            <p:spPr bwMode="auto">
              <a:xfrm>
                <a:off x="5240793" y="3650060"/>
                <a:ext cx="30956" cy="30956"/>
              </a:xfrm>
              <a:custGeom>
                <a:avLst/>
                <a:gdLst>
                  <a:gd name="T0" fmla="*/ 11 w 11"/>
                  <a:gd name="T1" fmla="*/ 2 h 11"/>
                  <a:gd name="T2" fmla="*/ 7 w 11"/>
                  <a:gd name="T3" fmla="*/ 6 h 11"/>
                  <a:gd name="T4" fmla="*/ 5 w 11"/>
                  <a:gd name="T5" fmla="*/ 8 h 11"/>
                  <a:gd name="T6" fmla="*/ 5 w 11"/>
                  <a:gd name="T7" fmla="*/ 9 h 11"/>
                  <a:gd name="T8" fmla="*/ 4 w 11"/>
                  <a:gd name="T9" fmla="*/ 9 h 11"/>
                  <a:gd name="T10" fmla="*/ 4 w 11"/>
                  <a:gd name="T11" fmla="*/ 9 h 11"/>
                  <a:gd name="T12" fmla="*/ 4 w 11"/>
                  <a:gd name="T13" fmla="*/ 9 h 11"/>
                  <a:gd name="T14" fmla="*/ 2 w 11"/>
                  <a:gd name="T15" fmla="*/ 11 h 11"/>
                  <a:gd name="T16" fmla="*/ 1 w 11"/>
                  <a:gd name="T17" fmla="*/ 8 h 11"/>
                  <a:gd name="T18" fmla="*/ 1 w 11"/>
                  <a:gd name="T19" fmla="*/ 7 h 11"/>
                  <a:gd name="T20" fmla="*/ 1 w 11"/>
                  <a:gd name="T21" fmla="*/ 7 h 11"/>
                  <a:gd name="T22" fmla="*/ 2 w 11"/>
                  <a:gd name="T23" fmla="*/ 6 h 11"/>
                  <a:gd name="T24" fmla="*/ 3 w 11"/>
                  <a:gd name="T25" fmla="*/ 5 h 11"/>
                  <a:gd name="T26" fmla="*/ 4 w 11"/>
                  <a:gd name="T27" fmla="*/ 3 h 11"/>
                  <a:gd name="T28" fmla="*/ 8 w 11"/>
                  <a:gd name="T29" fmla="*/ 0 h 11"/>
                  <a:gd name="T30" fmla="*/ 11 w 11"/>
                  <a:gd name="T31" fmla="*/ 0 h 11"/>
                  <a:gd name="T32" fmla="*/ 11 w 11"/>
                  <a:gd name="T3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2"/>
                    </a:moveTo>
                    <a:cubicBezTo>
                      <a:pt x="9" y="4"/>
                      <a:pt x="8" y="5"/>
                      <a:pt x="7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3"/>
                    </a:cubicBezTo>
                    <a:cubicBezTo>
                      <a:pt x="6" y="2"/>
                      <a:pt x="7" y="1"/>
                      <a:pt x="8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1" y="1"/>
                      <a:pt x="11" y="2"/>
                      <a:pt x="11" y="2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8" name="Freeform 491"/>
              <p:cNvSpPr>
                <a:spLocks noEditPoints="1"/>
              </p:cNvSpPr>
              <p:nvPr/>
            </p:nvSpPr>
            <p:spPr bwMode="auto">
              <a:xfrm>
                <a:off x="5299266" y="3574389"/>
                <a:ext cx="12039" cy="87710"/>
              </a:xfrm>
              <a:custGeom>
                <a:avLst/>
                <a:gdLst>
                  <a:gd name="T0" fmla="*/ 4 w 4"/>
                  <a:gd name="T1" fmla="*/ 22 h 31"/>
                  <a:gd name="T2" fmla="*/ 0 w 4"/>
                  <a:gd name="T3" fmla="*/ 31 h 31"/>
                  <a:gd name="T4" fmla="*/ 0 w 4"/>
                  <a:gd name="T5" fmla="*/ 31 h 31"/>
                  <a:gd name="T6" fmla="*/ 4 w 4"/>
                  <a:gd name="T7" fmla="*/ 22 h 31"/>
                  <a:gd name="T8" fmla="*/ 1 w 4"/>
                  <a:gd name="T9" fmla="*/ 0 h 31"/>
                  <a:gd name="T10" fmla="*/ 4 w 4"/>
                  <a:gd name="T11" fmla="*/ 9 h 31"/>
                  <a:gd name="T12" fmla="*/ 1 w 4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1">
                    <a:moveTo>
                      <a:pt x="4" y="22"/>
                    </a:moveTo>
                    <a:cubicBezTo>
                      <a:pt x="3" y="24"/>
                      <a:pt x="2" y="2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28"/>
                      <a:pt x="3" y="25"/>
                      <a:pt x="4" y="22"/>
                    </a:cubicBezTo>
                    <a:moveTo>
                      <a:pt x="1" y="0"/>
                    </a:moveTo>
                    <a:cubicBezTo>
                      <a:pt x="2" y="3"/>
                      <a:pt x="3" y="7"/>
                      <a:pt x="4" y="9"/>
                    </a:cubicBezTo>
                    <a:cubicBezTo>
                      <a:pt x="3" y="6"/>
                      <a:pt x="2" y="3"/>
                      <a:pt x="1" y="0"/>
                    </a:cubicBezTo>
                  </a:path>
                </a:pathLst>
              </a:custGeom>
              <a:solidFill>
                <a:srgbClr val="43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9" name="Freeform 492"/>
              <p:cNvSpPr>
                <a:spLocks noEditPoints="1"/>
              </p:cNvSpPr>
              <p:nvPr/>
            </p:nvSpPr>
            <p:spPr bwMode="auto">
              <a:xfrm>
                <a:off x="5091171" y="3662099"/>
                <a:ext cx="208095" cy="80831"/>
              </a:xfrm>
              <a:custGeom>
                <a:avLst/>
                <a:gdLst>
                  <a:gd name="T0" fmla="*/ 18 w 74"/>
                  <a:gd name="T1" fmla="*/ 29 h 29"/>
                  <a:gd name="T2" fmla="*/ 13 w 74"/>
                  <a:gd name="T3" fmla="*/ 29 h 29"/>
                  <a:gd name="T4" fmla="*/ 12 w 74"/>
                  <a:gd name="T5" fmla="*/ 29 h 29"/>
                  <a:gd name="T6" fmla="*/ 13 w 74"/>
                  <a:gd name="T7" fmla="*/ 29 h 29"/>
                  <a:gd name="T8" fmla="*/ 18 w 74"/>
                  <a:gd name="T9" fmla="*/ 29 h 29"/>
                  <a:gd name="T10" fmla="*/ 18 w 74"/>
                  <a:gd name="T11" fmla="*/ 29 h 29"/>
                  <a:gd name="T12" fmla="*/ 25 w 74"/>
                  <a:gd name="T13" fmla="*/ 27 h 29"/>
                  <a:gd name="T14" fmla="*/ 20 w 74"/>
                  <a:gd name="T15" fmla="*/ 28 h 29"/>
                  <a:gd name="T16" fmla="*/ 25 w 74"/>
                  <a:gd name="T17" fmla="*/ 27 h 29"/>
                  <a:gd name="T18" fmla="*/ 1 w 74"/>
                  <a:gd name="T19" fmla="*/ 18 h 29"/>
                  <a:gd name="T20" fmla="*/ 5 w 74"/>
                  <a:gd name="T21" fmla="*/ 27 h 29"/>
                  <a:gd name="T22" fmla="*/ 1 w 74"/>
                  <a:gd name="T23" fmla="*/ 18 h 29"/>
                  <a:gd name="T24" fmla="*/ 57 w 74"/>
                  <a:gd name="T25" fmla="*/ 15 h 29"/>
                  <a:gd name="T26" fmla="*/ 45 w 74"/>
                  <a:gd name="T27" fmla="*/ 19 h 29"/>
                  <a:gd name="T28" fmla="*/ 57 w 74"/>
                  <a:gd name="T29" fmla="*/ 15 h 29"/>
                  <a:gd name="T30" fmla="*/ 5 w 74"/>
                  <a:gd name="T31" fmla="*/ 2 h 29"/>
                  <a:gd name="T32" fmla="*/ 5 w 74"/>
                  <a:gd name="T33" fmla="*/ 3 h 29"/>
                  <a:gd name="T34" fmla="*/ 3 w 74"/>
                  <a:gd name="T35" fmla="*/ 9 h 29"/>
                  <a:gd name="T36" fmla="*/ 3 w 74"/>
                  <a:gd name="T37" fmla="*/ 7 h 29"/>
                  <a:gd name="T38" fmla="*/ 5 w 74"/>
                  <a:gd name="T39" fmla="*/ 2 h 29"/>
                  <a:gd name="T40" fmla="*/ 74 w 74"/>
                  <a:gd name="T41" fmla="*/ 0 h 29"/>
                  <a:gd name="T42" fmla="*/ 74 w 74"/>
                  <a:gd name="T43" fmla="*/ 0 h 29"/>
                  <a:gd name="T44" fmla="*/ 71 w 74"/>
                  <a:gd name="T45" fmla="*/ 5 h 29"/>
                  <a:gd name="T46" fmla="*/ 68 w 74"/>
                  <a:gd name="T47" fmla="*/ 8 h 29"/>
                  <a:gd name="T48" fmla="*/ 74 w 74"/>
                  <a:gd name="T4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4" h="28">
                    <a:moveTo>
                      <a:pt x="18" y="29"/>
                    </a:moveTo>
                    <a:cubicBezTo>
                      <a:pt x="16" y="29"/>
                      <a:pt x="15" y="29"/>
                      <a:pt x="13" y="29"/>
                    </a:cubicBezTo>
                    <a:cubicBezTo>
                      <a:pt x="13" y="29"/>
                      <a:pt x="13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5" y="29"/>
                      <a:pt x="16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moveTo>
                      <a:pt x="25" y="27"/>
                    </a:moveTo>
                    <a:cubicBezTo>
                      <a:pt x="23" y="27"/>
                      <a:pt x="22" y="28"/>
                      <a:pt x="20" y="28"/>
                    </a:cubicBezTo>
                    <a:cubicBezTo>
                      <a:pt x="22" y="28"/>
                      <a:pt x="24" y="27"/>
                      <a:pt x="25" y="27"/>
                    </a:cubicBezTo>
                    <a:moveTo>
                      <a:pt x="1" y="18"/>
                    </a:moveTo>
                    <a:cubicBezTo>
                      <a:pt x="0" y="21"/>
                      <a:pt x="1" y="25"/>
                      <a:pt x="5" y="27"/>
                    </a:cubicBezTo>
                    <a:cubicBezTo>
                      <a:pt x="2" y="25"/>
                      <a:pt x="1" y="21"/>
                      <a:pt x="1" y="18"/>
                    </a:cubicBezTo>
                    <a:moveTo>
                      <a:pt x="57" y="15"/>
                    </a:moveTo>
                    <a:cubicBezTo>
                      <a:pt x="53" y="17"/>
                      <a:pt x="49" y="18"/>
                      <a:pt x="45" y="19"/>
                    </a:cubicBezTo>
                    <a:cubicBezTo>
                      <a:pt x="49" y="18"/>
                      <a:pt x="53" y="17"/>
                      <a:pt x="57" y="15"/>
                    </a:cubicBezTo>
                    <a:moveTo>
                      <a:pt x="5" y="2"/>
                    </a:move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4" y="6"/>
                      <a:pt x="3" y="9"/>
                    </a:cubicBezTo>
                    <a:cubicBezTo>
                      <a:pt x="3" y="9"/>
                      <a:pt x="3" y="8"/>
                      <a:pt x="3" y="7"/>
                    </a:cubicBezTo>
                    <a:cubicBezTo>
                      <a:pt x="4" y="6"/>
                      <a:pt x="5" y="4"/>
                      <a:pt x="5" y="2"/>
                    </a:cubicBezTo>
                    <a:moveTo>
                      <a:pt x="74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3" y="1"/>
                      <a:pt x="72" y="3"/>
                      <a:pt x="71" y="5"/>
                    </a:cubicBezTo>
                    <a:cubicBezTo>
                      <a:pt x="70" y="6"/>
                      <a:pt x="69" y="7"/>
                      <a:pt x="68" y="8"/>
                    </a:cubicBezTo>
                    <a:cubicBezTo>
                      <a:pt x="70" y="6"/>
                      <a:pt x="73" y="3"/>
                      <a:pt x="74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1" name="Freeform 494"/>
              <p:cNvSpPr/>
              <p:nvPr/>
            </p:nvSpPr>
            <p:spPr bwMode="auto">
              <a:xfrm>
                <a:off x="5187479" y="3687895"/>
                <a:ext cx="8600" cy="516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1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2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2" name="Freeform 495"/>
              <p:cNvSpPr/>
              <p:nvPr/>
            </p:nvSpPr>
            <p:spPr bwMode="auto">
              <a:xfrm>
                <a:off x="5120408" y="3693055"/>
                <a:ext cx="32677" cy="27517"/>
              </a:xfrm>
              <a:custGeom>
                <a:avLst/>
                <a:gdLst>
                  <a:gd name="T0" fmla="*/ 10 w 12"/>
                  <a:gd name="T1" fmla="*/ 0 h 10"/>
                  <a:gd name="T2" fmla="*/ 10 w 12"/>
                  <a:gd name="T3" fmla="*/ 0 h 10"/>
                  <a:gd name="T4" fmla="*/ 5 w 12"/>
                  <a:gd name="T5" fmla="*/ 3 h 10"/>
                  <a:gd name="T6" fmla="*/ 3 w 12"/>
                  <a:gd name="T7" fmla="*/ 5 h 10"/>
                  <a:gd name="T8" fmla="*/ 2 w 12"/>
                  <a:gd name="T9" fmla="*/ 6 h 10"/>
                  <a:gd name="T10" fmla="*/ 1 w 12"/>
                  <a:gd name="T11" fmla="*/ 7 h 10"/>
                  <a:gd name="T12" fmla="*/ 1 w 12"/>
                  <a:gd name="T13" fmla="*/ 7 h 10"/>
                  <a:gd name="T14" fmla="*/ 1 w 12"/>
                  <a:gd name="T15" fmla="*/ 8 h 10"/>
                  <a:gd name="T16" fmla="*/ 2 w 12"/>
                  <a:gd name="T17" fmla="*/ 10 h 10"/>
                  <a:gd name="T18" fmla="*/ 2 w 12"/>
                  <a:gd name="T19" fmla="*/ 10 h 10"/>
                  <a:gd name="T20" fmla="*/ 4 w 12"/>
                  <a:gd name="T21" fmla="*/ 9 h 10"/>
                  <a:gd name="T22" fmla="*/ 4 w 12"/>
                  <a:gd name="T23" fmla="*/ 9 h 10"/>
                  <a:gd name="T24" fmla="*/ 4 w 12"/>
                  <a:gd name="T25" fmla="*/ 9 h 10"/>
                  <a:gd name="T26" fmla="*/ 5 w 12"/>
                  <a:gd name="T27" fmla="*/ 9 h 10"/>
                  <a:gd name="T28" fmla="*/ 6 w 12"/>
                  <a:gd name="T29" fmla="*/ 8 h 10"/>
                  <a:gd name="T30" fmla="*/ 7 w 12"/>
                  <a:gd name="T31" fmla="*/ 6 h 10"/>
                  <a:gd name="T32" fmla="*/ 11 w 12"/>
                  <a:gd name="T33" fmla="*/ 3 h 10"/>
                  <a:gd name="T34" fmla="*/ 12 w 12"/>
                  <a:gd name="T35" fmla="*/ 1 h 10"/>
                  <a:gd name="T36" fmla="*/ 10 w 12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7" y="2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4" y="10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9" y="5"/>
                      <a:pt x="10" y="4"/>
                      <a:pt x="11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3" name="Freeform 496"/>
              <p:cNvSpPr/>
              <p:nvPr/>
            </p:nvSpPr>
            <p:spPr bwMode="auto">
              <a:xfrm>
                <a:off x="5240793" y="3650060"/>
                <a:ext cx="30956" cy="30956"/>
              </a:xfrm>
              <a:custGeom>
                <a:avLst/>
                <a:gdLst>
                  <a:gd name="T0" fmla="*/ 9 w 11"/>
                  <a:gd name="T1" fmla="*/ 0 h 11"/>
                  <a:gd name="T2" fmla="*/ 8 w 11"/>
                  <a:gd name="T3" fmla="*/ 0 h 11"/>
                  <a:gd name="T4" fmla="*/ 4 w 11"/>
                  <a:gd name="T5" fmla="*/ 3 h 11"/>
                  <a:gd name="T6" fmla="*/ 3 w 11"/>
                  <a:gd name="T7" fmla="*/ 5 h 11"/>
                  <a:gd name="T8" fmla="*/ 2 w 11"/>
                  <a:gd name="T9" fmla="*/ 6 h 11"/>
                  <a:gd name="T10" fmla="*/ 1 w 11"/>
                  <a:gd name="T11" fmla="*/ 7 h 11"/>
                  <a:gd name="T12" fmla="*/ 1 w 11"/>
                  <a:gd name="T13" fmla="*/ 7 h 11"/>
                  <a:gd name="T14" fmla="*/ 1 w 11"/>
                  <a:gd name="T15" fmla="*/ 8 h 11"/>
                  <a:gd name="T16" fmla="*/ 2 w 11"/>
                  <a:gd name="T17" fmla="*/ 11 h 11"/>
                  <a:gd name="T18" fmla="*/ 2 w 11"/>
                  <a:gd name="T19" fmla="*/ 11 h 11"/>
                  <a:gd name="T20" fmla="*/ 4 w 11"/>
                  <a:gd name="T21" fmla="*/ 9 h 11"/>
                  <a:gd name="T22" fmla="*/ 4 w 11"/>
                  <a:gd name="T23" fmla="*/ 9 h 11"/>
                  <a:gd name="T24" fmla="*/ 4 w 11"/>
                  <a:gd name="T25" fmla="*/ 9 h 11"/>
                  <a:gd name="T26" fmla="*/ 5 w 11"/>
                  <a:gd name="T27" fmla="*/ 9 h 11"/>
                  <a:gd name="T28" fmla="*/ 5 w 11"/>
                  <a:gd name="T29" fmla="*/ 8 h 11"/>
                  <a:gd name="T30" fmla="*/ 7 w 11"/>
                  <a:gd name="T31" fmla="*/ 6 h 11"/>
                  <a:gd name="T32" fmla="*/ 11 w 11"/>
                  <a:gd name="T33" fmla="*/ 2 h 11"/>
                  <a:gd name="T34" fmla="*/ 11 w 11"/>
                  <a:gd name="T35" fmla="*/ 0 h 11"/>
                  <a:gd name="T36" fmla="*/ 9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9" y="4"/>
                      <a:pt x="11" y="2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4" name="Freeform 497"/>
              <p:cNvSpPr/>
              <p:nvPr/>
            </p:nvSpPr>
            <p:spPr bwMode="auto">
              <a:xfrm>
                <a:off x="5184039" y="3441965"/>
                <a:ext cx="163381" cy="206375"/>
              </a:xfrm>
              <a:custGeom>
                <a:avLst/>
                <a:gdLst>
                  <a:gd name="T0" fmla="*/ 24 w 58"/>
                  <a:gd name="T1" fmla="*/ 46 h 73"/>
                  <a:gd name="T2" fmla="*/ 24 w 58"/>
                  <a:gd name="T3" fmla="*/ 44 h 73"/>
                  <a:gd name="T4" fmla="*/ 23 w 58"/>
                  <a:gd name="T5" fmla="*/ 44 h 73"/>
                  <a:gd name="T6" fmla="*/ 5 w 58"/>
                  <a:gd name="T7" fmla="*/ 48 h 73"/>
                  <a:gd name="T8" fmla="*/ 5 w 58"/>
                  <a:gd name="T9" fmla="*/ 39 h 73"/>
                  <a:gd name="T10" fmla="*/ 15 w 58"/>
                  <a:gd name="T11" fmla="*/ 31 h 73"/>
                  <a:gd name="T12" fmla="*/ 0 w 58"/>
                  <a:gd name="T13" fmla="*/ 19 h 73"/>
                  <a:gd name="T14" fmla="*/ 1 w 58"/>
                  <a:gd name="T15" fmla="*/ 18 h 73"/>
                  <a:gd name="T16" fmla="*/ 11 w 58"/>
                  <a:gd name="T17" fmla="*/ 16 h 73"/>
                  <a:gd name="T18" fmla="*/ 15 w 58"/>
                  <a:gd name="T19" fmla="*/ 16 h 73"/>
                  <a:gd name="T20" fmla="*/ 34 w 58"/>
                  <a:gd name="T21" fmla="*/ 18 h 73"/>
                  <a:gd name="T22" fmla="*/ 45 w 58"/>
                  <a:gd name="T23" fmla="*/ 4 h 73"/>
                  <a:gd name="T24" fmla="*/ 55 w 58"/>
                  <a:gd name="T25" fmla="*/ 4 h 73"/>
                  <a:gd name="T26" fmla="*/ 54 w 58"/>
                  <a:gd name="T27" fmla="*/ 17 h 73"/>
                  <a:gd name="T28" fmla="*/ 51 w 58"/>
                  <a:gd name="T29" fmla="*/ 38 h 73"/>
                  <a:gd name="T30" fmla="*/ 57 w 58"/>
                  <a:gd name="T31" fmla="*/ 58 h 73"/>
                  <a:gd name="T32" fmla="*/ 53 w 58"/>
                  <a:gd name="T33" fmla="*/ 61 h 73"/>
                  <a:gd name="T34" fmla="*/ 46 w 58"/>
                  <a:gd name="T35" fmla="*/ 58 h 73"/>
                  <a:gd name="T36" fmla="*/ 37 w 58"/>
                  <a:gd name="T37" fmla="*/ 59 h 73"/>
                  <a:gd name="T38" fmla="*/ 26 w 58"/>
                  <a:gd name="T39" fmla="*/ 70 h 73"/>
                  <a:gd name="T40" fmla="*/ 23 w 58"/>
                  <a:gd name="T41" fmla="*/ 66 h 73"/>
                  <a:gd name="T42" fmla="*/ 24 w 58"/>
                  <a:gd name="T43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3">
                    <a:moveTo>
                      <a:pt x="24" y="46"/>
                    </a:moveTo>
                    <a:cubicBezTo>
                      <a:pt x="24" y="45"/>
                      <a:pt x="25" y="44"/>
                      <a:pt x="24" y="44"/>
                    </a:cubicBezTo>
                    <a:cubicBezTo>
                      <a:pt x="24" y="44"/>
                      <a:pt x="24" y="44"/>
                      <a:pt x="23" y="44"/>
                    </a:cubicBezTo>
                    <a:cubicBezTo>
                      <a:pt x="18" y="47"/>
                      <a:pt x="10" y="49"/>
                      <a:pt x="5" y="48"/>
                    </a:cubicBezTo>
                    <a:cubicBezTo>
                      <a:pt x="0" y="48"/>
                      <a:pt x="2" y="43"/>
                      <a:pt x="5" y="39"/>
                    </a:cubicBezTo>
                    <a:cubicBezTo>
                      <a:pt x="11" y="34"/>
                      <a:pt x="15" y="32"/>
                      <a:pt x="15" y="31"/>
                    </a:cubicBezTo>
                    <a:cubicBezTo>
                      <a:pt x="13" y="30"/>
                      <a:pt x="2" y="27"/>
                      <a:pt x="0" y="19"/>
                    </a:cubicBezTo>
                    <a:cubicBezTo>
                      <a:pt x="0" y="19"/>
                      <a:pt x="0" y="18"/>
                      <a:pt x="1" y="18"/>
                    </a:cubicBezTo>
                    <a:cubicBezTo>
                      <a:pt x="4" y="17"/>
                      <a:pt x="9" y="16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32" y="16"/>
                      <a:pt x="32" y="20"/>
                      <a:pt x="34" y="18"/>
                    </a:cubicBezTo>
                    <a:cubicBezTo>
                      <a:pt x="35" y="14"/>
                      <a:pt x="39" y="8"/>
                      <a:pt x="45" y="4"/>
                    </a:cubicBezTo>
                    <a:cubicBezTo>
                      <a:pt x="48" y="1"/>
                      <a:pt x="53" y="0"/>
                      <a:pt x="55" y="4"/>
                    </a:cubicBezTo>
                    <a:cubicBezTo>
                      <a:pt x="57" y="9"/>
                      <a:pt x="56" y="12"/>
                      <a:pt x="54" y="17"/>
                    </a:cubicBezTo>
                    <a:cubicBezTo>
                      <a:pt x="52" y="22"/>
                      <a:pt x="47" y="31"/>
                      <a:pt x="51" y="38"/>
                    </a:cubicBezTo>
                    <a:cubicBezTo>
                      <a:pt x="56" y="45"/>
                      <a:pt x="58" y="53"/>
                      <a:pt x="57" y="58"/>
                    </a:cubicBezTo>
                    <a:cubicBezTo>
                      <a:pt x="57" y="61"/>
                      <a:pt x="56" y="61"/>
                      <a:pt x="53" y="61"/>
                    </a:cubicBezTo>
                    <a:cubicBezTo>
                      <a:pt x="51" y="60"/>
                      <a:pt x="48" y="59"/>
                      <a:pt x="46" y="58"/>
                    </a:cubicBezTo>
                    <a:cubicBezTo>
                      <a:pt x="37" y="52"/>
                      <a:pt x="41" y="49"/>
                      <a:pt x="37" y="59"/>
                    </a:cubicBezTo>
                    <a:cubicBezTo>
                      <a:pt x="35" y="63"/>
                      <a:pt x="30" y="73"/>
                      <a:pt x="26" y="70"/>
                    </a:cubicBezTo>
                    <a:cubicBezTo>
                      <a:pt x="25" y="69"/>
                      <a:pt x="24" y="68"/>
                      <a:pt x="23" y="66"/>
                    </a:cubicBezTo>
                    <a:cubicBezTo>
                      <a:pt x="20" y="60"/>
                      <a:pt x="22" y="52"/>
                      <a:pt x="24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5" name="Freeform 498"/>
              <p:cNvSpPr/>
              <p:nvPr/>
            </p:nvSpPr>
            <p:spPr bwMode="auto">
              <a:xfrm>
                <a:off x="5208116" y="3503878"/>
                <a:ext cx="60193" cy="13758"/>
              </a:xfrm>
              <a:custGeom>
                <a:avLst/>
                <a:gdLst>
                  <a:gd name="T0" fmla="*/ 20 w 22"/>
                  <a:gd name="T1" fmla="*/ 5 h 5"/>
                  <a:gd name="T2" fmla="*/ 11 w 22"/>
                  <a:gd name="T3" fmla="*/ 4 h 5"/>
                  <a:gd name="T4" fmla="*/ 2 w 22"/>
                  <a:gd name="T5" fmla="*/ 4 h 5"/>
                  <a:gd name="T6" fmla="*/ 0 w 22"/>
                  <a:gd name="T7" fmla="*/ 2 h 5"/>
                  <a:gd name="T8" fmla="*/ 2 w 22"/>
                  <a:gd name="T9" fmla="*/ 0 h 5"/>
                  <a:gd name="T10" fmla="*/ 12 w 22"/>
                  <a:gd name="T11" fmla="*/ 0 h 5"/>
                  <a:gd name="T12" fmla="*/ 21 w 22"/>
                  <a:gd name="T13" fmla="*/ 2 h 5"/>
                  <a:gd name="T14" fmla="*/ 22 w 22"/>
                  <a:gd name="T15" fmla="*/ 4 h 5"/>
                  <a:gd name="T16" fmla="*/ 20 w 2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">
                    <a:moveTo>
                      <a:pt x="20" y="5"/>
                    </a:moveTo>
                    <a:cubicBezTo>
                      <a:pt x="17" y="5"/>
                      <a:pt x="14" y="4"/>
                      <a:pt x="11" y="4"/>
                    </a:cubicBezTo>
                    <a:cubicBezTo>
                      <a:pt x="8" y="4"/>
                      <a:pt x="5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2" y="0"/>
                    </a:cubicBezTo>
                    <a:cubicBezTo>
                      <a:pt x="15" y="1"/>
                      <a:pt x="18" y="1"/>
                      <a:pt x="21" y="2"/>
                    </a:cubicBezTo>
                    <a:cubicBezTo>
                      <a:pt x="21" y="3"/>
                      <a:pt x="22" y="4"/>
                      <a:pt x="22" y="4"/>
                    </a:cubicBezTo>
                    <a:cubicBezTo>
                      <a:pt x="21" y="5"/>
                      <a:pt x="21" y="5"/>
                      <a:pt x="20" y="5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6" name="Freeform 499"/>
              <p:cNvSpPr/>
              <p:nvPr/>
            </p:nvSpPr>
            <p:spPr bwMode="auto">
              <a:xfrm>
                <a:off x="5263150" y="3548592"/>
                <a:ext cx="29237" cy="60193"/>
              </a:xfrm>
              <a:custGeom>
                <a:avLst/>
                <a:gdLst>
                  <a:gd name="T0" fmla="*/ 9 w 10"/>
                  <a:gd name="T1" fmla="*/ 3 h 21"/>
                  <a:gd name="T2" fmla="*/ 5 w 10"/>
                  <a:gd name="T3" fmla="*/ 11 h 21"/>
                  <a:gd name="T4" fmla="*/ 5 w 10"/>
                  <a:gd name="T5" fmla="*/ 15 h 21"/>
                  <a:gd name="T6" fmla="*/ 4 w 10"/>
                  <a:gd name="T7" fmla="*/ 19 h 21"/>
                  <a:gd name="T8" fmla="*/ 4 w 10"/>
                  <a:gd name="T9" fmla="*/ 19 h 21"/>
                  <a:gd name="T10" fmla="*/ 2 w 10"/>
                  <a:gd name="T11" fmla="*/ 21 h 21"/>
                  <a:gd name="T12" fmla="*/ 0 w 10"/>
                  <a:gd name="T13" fmla="*/ 20 h 21"/>
                  <a:gd name="T14" fmla="*/ 1 w 10"/>
                  <a:gd name="T15" fmla="*/ 14 h 21"/>
                  <a:gd name="T16" fmla="*/ 2 w 10"/>
                  <a:gd name="T17" fmla="*/ 10 h 21"/>
                  <a:gd name="T18" fmla="*/ 7 w 10"/>
                  <a:gd name="T19" fmla="*/ 1 h 21"/>
                  <a:gd name="T20" fmla="*/ 9 w 10"/>
                  <a:gd name="T21" fmla="*/ 1 h 21"/>
                  <a:gd name="T22" fmla="*/ 9 w 10"/>
                  <a:gd name="T23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1">
                    <a:moveTo>
                      <a:pt x="9" y="3"/>
                    </a:moveTo>
                    <a:cubicBezTo>
                      <a:pt x="8" y="5"/>
                      <a:pt x="6" y="8"/>
                      <a:pt x="5" y="11"/>
                    </a:cubicBezTo>
                    <a:cubicBezTo>
                      <a:pt x="5" y="12"/>
                      <a:pt x="5" y="13"/>
                      <a:pt x="5" y="15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1" y="21"/>
                      <a:pt x="1" y="20"/>
                      <a:pt x="0" y="20"/>
                    </a:cubicBezTo>
                    <a:cubicBezTo>
                      <a:pt x="0" y="18"/>
                      <a:pt x="0" y="16"/>
                      <a:pt x="1" y="14"/>
                    </a:cubicBezTo>
                    <a:cubicBezTo>
                      <a:pt x="1" y="13"/>
                      <a:pt x="1" y="11"/>
                      <a:pt x="2" y="10"/>
                    </a:cubicBezTo>
                    <a:cubicBezTo>
                      <a:pt x="3" y="6"/>
                      <a:pt x="5" y="3"/>
                      <a:pt x="7" y="1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0" y="1"/>
                      <a:pt x="10" y="2"/>
                      <a:pt x="9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7" name="Freeform 500"/>
              <p:cNvSpPr/>
              <p:nvPr/>
            </p:nvSpPr>
            <p:spPr bwMode="auto">
              <a:xfrm>
                <a:off x="5214996" y="3533114"/>
                <a:ext cx="56754" cy="32677"/>
              </a:xfrm>
              <a:custGeom>
                <a:avLst/>
                <a:gdLst>
                  <a:gd name="T0" fmla="*/ 19 w 20"/>
                  <a:gd name="T1" fmla="*/ 3 h 12"/>
                  <a:gd name="T2" fmla="*/ 11 w 20"/>
                  <a:gd name="T3" fmla="*/ 7 h 12"/>
                  <a:gd name="T4" fmla="*/ 7 w 20"/>
                  <a:gd name="T5" fmla="*/ 10 h 12"/>
                  <a:gd name="T6" fmla="*/ 2 w 20"/>
                  <a:gd name="T7" fmla="*/ 12 h 12"/>
                  <a:gd name="T8" fmla="*/ 0 w 20"/>
                  <a:gd name="T9" fmla="*/ 10 h 12"/>
                  <a:gd name="T10" fmla="*/ 1 w 20"/>
                  <a:gd name="T11" fmla="*/ 8 h 12"/>
                  <a:gd name="T12" fmla="*/ 1 w 20"/>
                  <a:gd name="T13" fmla="*/ 8 h 12"/>
                  <a:gd name="T14" fmla="*/ 5 w 20"/>
                  <a:gd name="T15" fmla="*/ 6 h 12"/>
                  <a:gd name="T16" fmla="*/ 9 w 20"/>
                  <a:gd name="T17" fmla="*/ 4 h 12"/>
                  <a:gd name="T18" fmla="*/ 18 w 20"/>
                  <a:gd name="T19" fmla="*/ 1 h 12"/>
                  <a:gd name="T20" fmla="*/ 19 w 20"/>
                  <a:gd name="T21" fmla="*/ 2 h 12"/>
                  <a:gd name="T22" fmla="*/ 19 w 20"/>
                  <a:gd name="T2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2">
                    <a:moveTo>
                      <a:pt x="19" y="3"/>
                    </a:moveTo>
                    <a:cubicBezTo>
                      <a:pt x="16" y="5"/>
                      <a:pt x="13" y="6"/>
                      <a:pt x="11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4" y="11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9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3" y="7"/>
                      <a:pt x="5" y="6"/>
                    </a:cubicBezTo>
                    <a:cubicBezTo>
                      <a:pt x="6" y="5"/>
                      <a:pt x="7" y="5"/>
                      <a:pt x="9" y="4"/>
                    </a:cubicBezTo>
                    <a:cubicBezTo>
                      <a:pt x="12" y="3"/>
                      <a:pt x="15" y="1"/>
                      <a:pt x="18" y="1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19" y="3"/>
                      <a:pt x="19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8" name="Freeform 501"/>
              <p:cNvSpPr/>
              <p:nvPr/>
            </p:nvSpPr>
            <p:spPr bwMode="auto">
              <a:xfrm>
                <a:off x="5302706" y="3552032"/>
                <a:ext cx="25797" cy="39556"/>
              </a:xfrm>
              <a:custGeom>
                <a:avLst/>
                <a:gdLst>
                  <a:gd name="T0" fmla="*/ 3 w 9"/>
                  <a:gd name="T1" fmla="*/ 1 h 14"/>
                  <a:gd name="T2" fmla="*/ 5 w 9"/>
                  <a:gd name="T3" fmla="*/ 6 h 14"/>
                  <a:gd name="T4" fmla="*/ 8 w 9"/>
                  <a:gd name="T5" fmla="*/ 11 h 14"/>
                  <a:gd name="T6" fmla="*/ 8 w 9"/>
                  <a:gd name="T7" fmla="*/ 11 h 14"/>
                  <a:gd name="T8" fmla="*/ 7 w 9"/>
                  <a:gd name="T9" fmla="*/ 14 h 14"/>
                  <a:gd name="T10" fmla="*/ 5 w 9"/>
                  <a:gd name="T11" fmla="*/ 13 h 14"/>
                  <a:gd name="T12" fmla="*/ 1 w 9"/>
                  <a:gd name="T13" fmla="*/ 2 h 14"/>
                  <a:gd name="T14" fmla="*/ 2 w 9"/>
                  <a:gd name="T15" fmla="*/ 0 h 14"/>
                  <a:gd name="T16" fmla="*/ 3 w 9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3" y="1"/>
                    </a:moveTo>
                    <a:cubicBezTo>
                      <a:pt x="4" y="3"/>
                      <a:pt x="5" y="5"/>
                      <a:pt x="5" y="6"/>
                    </a:cubicBezTo>
                    <a:cubicBezTo>
                      <a:pt x="6" y="8"/>
                      <a:pt x="7" y="9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8" y="13"/>
                      <a:pt x="7" y="14"/>
                    </a:cubicBezTo>
                    <a:cubicBezTo>
                      <a:pt x="7" y="14"/>
                      <a:pt x="6" y="14"/>
                      <a:pt x="5" y="13"/>
                    </a:cubicBezTo>
                    <a:cubicBezTo>
                      <a:pt x="3" y="10"/>
                      <a:pt x="1" y="6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9" name="Freeform 502"/>
              <p:cNvSpPr/>
              <p:nvPr/>
            </p:nvSpPr>
            <p:spPr bwMode="auto">
              <a:xfrm>
                <a:off x="5275189" y="3503878"/>
                <a:ext cx="32677" cy="25797"/>
              </a:xfrm>
              <a:custGeom>
                <a:avLst/>
                <a:gdLst>
                  <a:gd name="T0" fmla="*/ 3 w 12"/>
                  <a:gd name="T1" fmla="*/ 1 h 9"/>
                  <a:gd name="T2" fmla="*/ 6 w 12"/>
                  <a:gd name="T3" fmla="*/ 4 h 9"/>
                  <a:gd name="T4" fmla="*/ 10 w 12"/>
                  <a:gd name="T5" fmla="*/ 5 h 9"/>
                  <a:gd name="T6" fmla="*/ 10 w 12"/>
                  <a:gd name="T7" fmla="*/ 5 h 9"/>
                  <a:gd name="T8" fmla="*/ 12 w 12"/>
                  <a:gd name="T9" fmla="*/ 7 h 9"/>
                  <a:gd name="T10" fmla="*/ 11 w 12"/>
                  <a:gd name="T11" fmla="*/ 9 h 9"/>
                  <a:gd name="T12" fmla="*/ 4 w 12"/>
                  <a:gd name="T13" fmla="*/ 7 h 9"/>
                  <a:gd name="T14" fmla="*/ 1 w 12"/>
                  <a:gd name="T15" fmla="*/ 2 h 9"/>
                  <a:gd name="T16" fmla="*/ 2 w 12"/>
                  <a:gd name="T17" fmla="*/ 0 h 9"/>
                  <a:gd name="T18" fmla="*/ 3 w 12"/>
                  <a:gd name="T1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3" y="1"/>
                    </a:moveTo>
                    <a:cubicBezTo>
                      <a:pt x="4" y="2"/>
                      <a:pt x="5" y="3"/>
                      <a:pt x="6" y="4"/>
                    </a:cubicBezTo>
                    <a:cubicBezTo>
                      <a:pt x="7" y="5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2" y="6"/>
                      <a:pt x="12" y="7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8" y="9"/>
                      <a:pt x="6" y="9"/>
                      <a:pt x="4" y="7"/>
                    </a:cubicBezTo>
                    <a:cubicBezTo>
                      <a:pt x="2" y="6"/>
                      <a:pt x="1" y="4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659" name="Group 658"/>
            <p:cNvGrpSpPr/>
            <p:nvPr/>
          </p:nvGrpSpPr>
          <p:grpSpPr>
            <a:xfrm>
              <a:off x="4501283" y="3378333"/>
              <a:ext cx="540015" cy="682757"/>
              <a:chOff x="4501283" y="3378333"/>
              <a:chExt cx="540015" cy="682757"/>
            </a:xfrm>
          </p:grpSpPr>
          <p:sp>
            <p:nvSpPr>
              <p:cNvPr id="604" name="Freeform 507"/>
              <p:cNvSpPr/>
              <p:nvPr/>
            </p:nvSpPr>
            <p:spPr bwMode="auto">
              <a:xfrm>
                <a:off x="4501283" y="3622543"/>
                <a:ext cx="540015" cy="438547"/>
              </a:xfrm>
              <a:custGeom>
                <a:avLst/>
                <a:gdLst>
                  <a:gd name="T0" fmla="*/ 177 w 192"/>
                  <a:gd name="T1" fmla="*/ 156 h 156"/>
                  <a:gd name="T2" fmla="*/ 13 w 192"/>
                  <a:gd name="T3" fmla="*/ 156 h 156"/>
                  <a:gd name="T4" fmla="*/ 1 w 192"/>
                  <a:gd name="T5" fmla="*/ 147 h 156"/>
                  <a:gd name="T6" fmla="*/ 0 w 192"/>
                  <a:gd name="T7" fmla="*/ 144 h 156"/>
                  <a:gd name="T8" fmla="*/ 0 w 192"/>
                  <a:gd name="T9" fmla="*/ 141 h 156"/>
                  <a:gd name="T10" fmla="*/ 9 w 192"/>
                  <a:gd name="T11" fmla="*/ 13 h 156"/>
                  <a:gd name="T12" fmla="*/ 23 w 192"/>
                  <a:gd name="T13" fmla="*/ 0 h 156"/>
                  <a:gd name="T14" fmla="*/ 168 w 192"/>
                  <a:gd name="T15" fmla="*/ 0 h 156"/>
                  <a:gd name="T16" fmla="*/ 172 w 192"/>
                  <a:gd name="T17" fmla="*/ 1 h 156"/>
                  <a:gd name="T18" fmla="*/ 182 w 192"/>
                  <a:gd name="T19" fmla="*/ 13 h 156"/>
                  <a:gd name="T20" fmla="*/ 191 w 192"/>
                  <a:gd name="T21" fmla="*/ 141 h 156"/>
                  <a:gd name="T22" fmla="*/ 177 w 192"/>
                  <a:gd name="T23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156">
                    <a:moveTo>
                      <a:pt x="177" y="156"/>
                    </a:moveTo>
                    <a:cubicBezTo>
                      <a:pt x="13" y="156"/>
                      <a:pt x="13" y="156"/>
                      <a:pt x="13" y="156"/>
                    </a:cubicBezTo>
                    <a:cubicBezTo>
                      <a:pt x="8" y="156"/>
                      <a:pt x="3" y="152"/>
                      <a:pt x="1" y="147"/>
                    </a:cubicBezTo>
                    <a:cubicBezTo>
                      <a:pt x="0" y="146"/>
                      <a:pt x="0" y="145"/>
                      <a:pt x="0" y="144"/>
                    </a:cubicBezTo>
                    <a:cubicBezTo>
                      <a:pt x="0" y="143"/>
                      <a:pt x="0" y="142"/>
                      <a:pt x="0" y="14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6"/>
                      <a:pt x="16" y="0"/>
                      <a:pt x="23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1" y="0"/>
                      <a:pt x="172" y="1"/>
                    </a:cubicBezTo>
                    <a:cubicBezTo>
                      <a:pt x="177" y="2"/>
                      <a:pt x="181" y="7"/>
                      <a:pt x="182" y="13"/>
                    </a:cubicBezTo>
                    <a:cubicBezTo>
                      <a:pt x="191" y="141"/>
                      <a:pt x="191" y="141"/>
                      <a:pt x="191" y="141"/>
                    </a:cubicBezTo>
                    <a:cubicBezTo>
                      <a:pt x="192" y="149"/>
                      <a:pt x="185" y="156"/>
                      <a:pt x="177" y="1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5" name="Freeform 508"/>
              <p:cNvSpPr/>
              <p:nvPr/>
            </p:nvSpPr>
            <p:spPr bwMode="auto">
              <a:xfrm>
                <a:off x="4695619" y="3684455"/>
                <a:ext cx="149622" cy="142743"/>
              </a:xfrm>
              <a:custGeom>
                <a:avLst/>
                <a:gdLst>
                  <a:gd name="T0" fmla="*/ 27 w 53"/>
                  <a:gd name="T1" fmla="*/ 1 h 51"/>
                  <a:gd name="T2" fmla="*/ 35 w 53"/>
                  <a:gd name="T3" fmla="*/ 15 h 51"/>
                  <a:gd name="T4" fmla="*/ 36 w 53"/>
                  <a:gd name="T5" fmla="*/ 16 h 51"/>
                  <a:gd name="T6" fmla="*/ 52 w 53"/>
                  <a:gd name="T7" fmla="*/ 18 h 51"/>
                  <a:gd name="T8" fmla="*/ 52 w 53"/>
                  <a:gd name="T9" fmla="*/ 20 h 51"/>
                  <a:gd name="T10" fmla="*/ 41 w 53"/>
                  <a:gd name="T11" fmla="*/ 32 h 51"/>
                  <a:gd name="T12" fmla="*/ 40 w 53"/>
                  <a:gd name="T13" fmla="*/ 33 h 51"/>
                  <a:gd name="T14" fmla="*/ 43 w 53"/>
                  <a:gd name="T15" fmla="*/ 49 h 51"/>
                  <a:gd name="T16" fmla="*/ 41 w 53"/>
                  <a:gd name="T17" fmla="*/ 50 h 51"/>
                  <a:gd name="T18" fmla="*/ 27 w 53"/>
                  <a:gd name="T19" fmla="*/ 43 h 51"/>
                  <a:gd name="T20" fmla="*/ 26 w 53"/>
                  <a:gd name="T21" fmla="*/ 43 h 51"/>
                  <a:gd name="T22" fmla="*/ 11 w 53"/>
                  <a:gd name="T23" fmla="*/ 50 h 51"/>
                  <a:gd name="T24" fmla="*/ 10 w 53"/>
                  <a:gd name="T25" fmla="*/ 49 h 51"/>
                  <a:gd name="T26" fmla="*/ 12 w 53"/>
                  <a:gd name="T27" fmla="*/ 33 h 51"/>
                  <a:gd name="T28" fmla="*/ 12 w 53"/>
                  <a:gd name="T29" fmla="*/ 32 h 51"/>
                  <a:gd name="T30" fmla="*/ 0 w 53"/>
                  <a:gd name="T31" fmla="*/ 20 h 51"/>
                  <a:gd name="T32" fmla="*/ 1 w 53"/>
                  <a:gd name="T33" fmla="*/ 18 h 51"/>
                  <a:gd name="T34" fmla="*/ 17 w 53"/>
                  <a:gd name="T35" fmla="*/ 16 h 51"/>
                  <a:gd name="T36" fmla="*/ 18 w 53"/>
                  <a:gd name="T37" fmla="*/ 15 h 51"/>
                  <a:gd name="T38" fmla="*/ 25 w 53"/>
                  <a:gd name="T39" fmla="*/ 1 h 51"/>
                  <a:gd name="T40" fmla="*/ 27 w 53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1">
                    <a:moveTo>
                      <a:pt x="27" y="1"/>
                    </a:move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6" y="1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3" y="19"/>
                      <a:pt x="53" y="20"/>
                      <a:pt x="52" y="20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40" y="33"/>
                      <a:pt x="40" y="33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50"/>
                      <a:pt x="42" y="51"/>
                      <a:pt x="41" y="50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1"/>
                      <a:pt x="9" y="50"/>
                      <a:pt x="10" y="49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2"/>
                      <a:pt x="12" y="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7" y="0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6" name="Freeform 509"/>
              <p:cNvSpPr/>
              <p:nvPr/>
            </p:nvSpPr>
            <p:spPr bwMode="auto">
              <a:xfrm>
                <a:off x="4571794" y="3822039"/>
                <a:ext cx="151342" cy="142743"/>
              </a:xfrm>
              <a:custGeom>
                <a:avLst/>
                <a:gdLst>
                  <a:gd name="T0" fmla="*/ 28 w 54"/>
                  <a:gd name="T1" fmla="*/ 1 h 51"/>
                  <a:gd name="T2" fmla="*/ 35 w 54"/>
                  <a:gd name="T3" fmla="*/ 16 h 51"/>
                  <a:gd name="T4" fmla="*/ 36 w 54"/>
                  <a:gd name="T5" fmla="*/ 16 h 51"/>
                  <a:gd name="T6" fmla="*/ 52 w 54"/>
                  <a:gd name="T7" fmla="*/ 19 h 51"/>
                  <a:gd name="T8" fmla="*/ 53 w 54"/>
                  <a:gd name="T9" fmla="*/ 21 h 51"/>
                  <a:gd name="T10" fmla="*/ 41 w 54"/>
                  <a:gd name="T11" fmla="*/ 32 h 51"/>
                  <a:gd name="T12" fmla="*/ 41 w 54"/>
                  <a:gd name="T13" fmla="*/ 33 h 51"/>
                  <a:gd name="T14" fmla="*/ 44 w 54"/>
                  <a:gd name="T15" fmla="*/ 49 h 51"/>
                  <a:gd name="T16" fmla="*/ 42 w 54"/>
                  <a:gd name="T17" fmla="*/ 51 h 51"/>
                  <a:gd name="T18" fmla="*/ 28 w 54"/>
                  <a:gd name="T19" fmla="*/ 43 h 51"/>
                  <a:gd name="T20" fmla="*/ 26 w 54"/>
                  <a:gd name="T21" fmla="*/ 43 h 51"/>
                  <a:gd name="T22" fmla="*/ 12 w 54"/>
                  <a:gd name="T23" fmla="*/ 51 h 51"/>
                  <a:gd name="T24" fmla="*/ 10 w 54"/>
                  <a:gd name="T25" fmla="*/ 49 h 51"/>
                  <a:gd name="T26" fmla="*/ 13 w 54"/>
                  <a:gd name="T27" fmla="*/ 33 h 51"/>
                  <a:gd name="T28" fmla="*/ 13 w 54"/>
                  <a:gd name="T29" fmla="*/ 32 h 51"/>
                  <a:gd name="T30" fmla="*/ 1 w 54"/>
                  <a:gd name="T31" fmla="*/ 21 h 51"/>
                  <a:gd name="T32" fmla="*/ 2 w 54"/>
                  <a:gd name="T33" fmla="*/ 19 h 51"/>
                  <a:gd name="T34" fmla="*/ 18 w 54"/>
                  <a:gd name="T35" fmla="*/ 16 h 51"/>
                  <a:gd name="T36" fmla="*/ 19 w 54"/>
                  <a:gd name="T37" fmla="*/ 16 h 51"/>
                  <a:gd name="T38" fmla="*/ 26 w 54"/>
                  <a:gd name="T39" fmla="*/ 1 h 51"/>
                  <a:gd name="T40" fmla="*/ 28 w 54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51">
                    <a:moveTo>
                      <a:pt x="28" y="1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9"/>
                      <a:pt x="54" y="20"/>
                      <a:pt x="53" y="2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3"/>
                      <a:pt x="41" y="33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3" y="51"/>
                      <a:pt x="42" y="51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1" y="51"/>
                      <a:pt x="10" y="50"/>
                      <a:pt x="10" y="4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2"/>
                      <a:pt x="13" y="3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9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9" y="16"/>
                      <a:pt x="19" y="1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7" name="Freeform 510"/>
              <p:cNvSpPr/>
              <p:nvPr/>
            </p:nvSpPr>
            <p:spPr bwMode="auto">
              <a:xfrm>
                <a:off x="4816004" y="3822039"/>
                <a:ext cx="149622" cy="142743"/>
              </a:xfrm>
              <a:custGeom>
                <a:avLst/>
                <a:gdLst>
                  <a:gd name="T0" fmla="*/ 28 w 53"/>
                  <a:gd name="T1" fmla="*/ 1 h 51"/>
                  <a:gd name="T2" fmla="*/ 35 w 53"/>
                  <a:gd name="T3" fmla="*/ 16 h 51"/>
                  <a:gd name="T4" fmla="*/ 36 w 53"/>
                  <a:gd name="T5" fmla="*/ 16 h 51"/>
                  <a:gd name="T6" fmla="*/ 52 w 53"/>
                  <a:gd name="T7" fmla="*/ 19 h 51"/>
                  <a:gd name="T8" fmla="*/ 53 w 53"/>
                  <a:gd name="T9" fmla="*/ 21 h 51"/>
                  <a:gd name="T10" fmla="*/ 41 w 53"/>
                  <a:gd name="T11" fmla="*/ 32 h 51"/>
                  <a:gd name="T12" fmla="*/ 41 w 53"/>
                  <a:gd name="T13" fmla="*/ 33 h 51"/>
                  <a:gd name="T14" fmla="*/ 43 w 53"/>
                  <a:gd name="T15" fmla="*/ 49 h 51"/>
                  <a:gd name="T16" fmla="*/ 42 w 53"/>
                  <a:gd name="T17" fmla="*/ 51 h 51"/>
                  <a:gd name="T18" fmla="*/ 27 w 53"/>
                  <a:gd name="T19" fmla="*/ 43 h 51"/>
                  <a:gd name="T20" fmla="*/ 26 w 53"/>
                  <a:gd name="T21" fmla="*/ 43 h 51"/>
                  <a:gd name="T22" fmla="*/ 12 w 53"/>
                  <a:gd name="T23" fmla="*/ 51 h 51"/>
                  <a:gd name="T24" fmla="*/ 10 w 53"/>
                  <a:gd name="T25" fmla="*/ 49 h 51"/>
                  <a:gd name="T26" fmla="*/ 13 w 53"/>
                  <a:gd name="T27" fmla="*/ 33 h 51"/>
                  <a:gd name="T28" fmla="*/ 12 w 53"/>
                  <a:gd name="T29" fmla="*/ 32 h 51"/>
                  <a:gd name="T30" fmla="*/ 1 w 53"/>
                  <a:gd name="T31" fmla="*/ 21 h 51"/>
                  <a:gd name="T32" fmla="*/ 1 w 53"/>
                  <a:gd name="T33" fmla="*/ 19 h 51"/>
                  <a:gd name="T34" fmla="*/ 18 w 53"/>
                  <a:gd name="T35" fmla="*/ 16 h 51"/>
                  <a:gd name="T36" fmla="*/ 18 w 53"/>
                  <a:gd name="T37" fmla="*/ 16 h 51"/>
                  <a:gd name="T38" fmla="*/ 26 w 53"/>
                  <a:gd name="T39" fmla="*/ 1 h 51"/>
                  <a:gd name="T40" fmla="*/ 28 w 53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1">
                    <a:moveTo>
                      <a:pt x="28" y="1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6" y="16"/>
                      <a:pt x="36" y="16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9"/>
                      <a:pt x="53" y="20"/>
                      <a:pt x="53" y="2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3"/>
                      <a:pt x="41" y="33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4" y="50"/>
                      <a:pt x="43" y="51"/>
                      <a:pt x="42" y="5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1" y="51"/>
                      <a:pt x="10" y="50"/>
                      <a:pt x="10" y="4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2"/>
                      <a:pt x="12" y="3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9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7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8" name="Freeform 511"/>
              <p:cNvSpPr/>
              <p:nvPr/>
            </p:nvSpPr>
            <p:spPr bwMode="auto">
              <a:xfrm>
                <a:off x="4583833" y="3378333"/>
                <a:ext cx="373195" cy="247650"/>
              </a:xfrm>
              <a:custGeom>
                <a:avLst/>
                <a:gdLst>
                  <a:gd name="T0" fmla="*/ 0 w 133"/>
                  <a:gd name="T1" fmla="*/ 86 h 88"/>
                  <a:gd name="T2" fmla="*/ 0 w 133"/>
                  <a:gd name="T3" fmla="*/ 83 h 88"/>
                  <a:gd name="T4" fmla="*/ 0 w 133"/>
                  <a:gd name="T5" fmla="*/ 75 h 88"/>
                  <a:gd name="T6" fmla="*/ 2 w 133"/>
                  <a:gd name="T7" fmla="*/ 64 h 88"/>
                  <a:gd name="T8" fmla="*/ 3 w 133"/>
                  <a:gd name="T9" fmla="*/ 60 h 88"/>
                  <a:gd name="T10" fmla="*/ 4 w 133"/>
                  <a:gd name="T11" fmla="*/ 57 h 88"/>
                  <a:gd name="T12" fmla="*/ 6 w 133"/>
                  <a:gd name="T13" fmla="*/ 49 h 88"/>
                  <a:gd name="T14" fmla="*/ 7 w 133"/>
                  <a:gd name="T15" fmla="*/ 45 h 88"/>
                  <a:gd name="T16" fmla="*/ 9 w 133"/>
                  <a:gd name="T17" fmla="*/ 41 h 88"/>
                  <a:gd name="T18" fmla="*/ 14 w 133"/>
                  <a:gd name="T19" fmla="*/ 33 h 88"/>
                  <a:gd name="T20" fmla="*/ 26 w 133"/>
                  <a:gd name="T21" fmla="*/ 17 h 88"/>
                  <a:gd name="T22" fmla="*/ 44 w 133"/>
                  <a:gd name="T23" fmla="*/ 5 h 88"/>
                  <a:gd name="T24" fmla="*/ 66 w 133"/>
                  <a:gd name="T25" fmla="*/ 0 h 88"/>
                  <a:gd name="T26" fmla="*/ 88 w 133"/>
                  <a:gd name="T27" fmla="*/ 4 h 88"/>
                  <a:gd name="T28" fmla="*/ 106 w 133"/>
                  <a:gd name="T29" fmla="*/ 17 h 88"/>
                  <a:gd name="T30" fmla="*/ 119 w 133"/>
                  <a:gd name="T31" fmla="*/ 33 h 88"/>
                  <a:gd name="T32" fmla="*/ 123 w 133"/>
                  <a:gd name="T33" fmla="*/ 41 h 88"/>
                  <a:gd name="T34" fmla="*/ 125 w 133"/>
                  <a:gd name="T35" fmla="*/ 45 h 88"/>
                  <a:gd name="T36" fmla="*/ 126 w 133"/>
                  <a:gd name="T37" fmla="*/ 49 h 88"/>
                  <a:gd name="T38" fmla="*/ 129 w 133"/>
                  <a:gd name="T39" fmla="*/ 57 h 88"/>
                  <a:gd name="T40" fmla="*/ 130 w 133"/>
                  <a:gd name="T41" fmla="*/ 60 h 88"/>
                  <a:gd name="T42" fmla="*/ 131 w 133"/>
                  <a:gd name="T43" fmla="*/ 64 h 88"/>
                  <a:gd name="T44" fmla="*/ 132 w 133"/>
                  <a:gd name="T45" fmla="*/ 75 h 88"/>
                  <a:gd name="T46" fmla="*/ 133 w 133"/>
                  <a:gd name="T47" fmla="*/ 83 h 88"/>
                  <a:gd name="T48" fmla="*/ 133 w 133"/>
                  <a:gd name="T49" fmla="*/ 86 h 88"/>
                  <a:gd name="T50" fmla="*/ 130 w 133"/>
                  <a:gd name="T51" fmla="*/ 88 h 88"/>
                  <a:gd name="T52" fmla="*/ 128 w 133"/>
                  <a:gd name="T53" fmla="*/ 86 h 88"/>
                  <a:gd name="T54" fmla="*/ 128 w 133"/>
                  <a:gd name="T55" fmla="*/ 86 h 88"/>
                  <a:gd name="T56" fmla="*/ 128 w 133"/>
                  <a:gd name="T57" fmla="*/ 83 h 88"/>
                  <a:gd name="T58" fmla="*/ 127 w 133"/>
                  <a:gd name="T59" fmla="*/ 76 h 88"/>
                  <a:gd name="T60" fmla="*/ 125 w 133"/>
                  <a:gd name="T61" fmla="*/ 65 h 88"/>
                  <a:gd name="T62" fmla="*/ 125 w 133"/>
                  <a:gd name="T63" fmla="*/ 62 h 88"/>
                  <a:gd name="T64" fmla="*/ 124 w 133"/>
                  <a:gd name="T65" fmla="*/ 58 h 88"/>
                  <a:gd name="T66" fmla="*/ 121 w 133"/>
                  <a:gd name="T67" fmla="*/ 51 h 88"/>
                  <a:gd name="T68" fmla="*/ 120 w 133"/>
                  <a:gd name="T69" fmla="*/ 47 h 88"/>
                  <a:gd name="T70" fmla="*/ 118 w 133"/>
                  <a:gd name="T71" fmla="*/ 43 h 88"/>
                  <a:gd name="T72" fmla="*/ 114 w 133"/>
                  <a:gd name="T73" fmla="*/ 35 h 88"/>
                  <a:gd name="T74" fmla="*/ 102 w 133"/>
                  <a:gd name="T75" fmla="*/ 21 h 88"/>
                  <a:gd name="T76" fmla="*/ 86 w 133"/>
                  <a:gd name="T77" fmla="*/ 9 h 88"/>
                  <a:gd name="T78" fmla="*/ 66 w 133"/>
                  <a:gd name="T79" fmla="*/ 5 h 88"/>
                  <a:gd name="T80" fmla="*/ 46 w 133"/>
                  <a:gd name="T81" fmla="*/ 9 h 88"/>
                  <a:gd name="T82" fmla="*/ 29 w 133"/>
                  <a:gd name="T83" fmla="*/ 20 h 88"/>
                  <a:gd name="T84" fmla="*/ 17 w 133"/>
                  <a:gd name="T85" fmla="*/ 35 h 88"/>
                  <a:gd name="T86" fmla="*/ 13 w 133"/>
                  <a:gd name="T87" fmla="*/ 43 h 88"/>
                  <a:gd name="T88" fmla="*/ 11 w 133"/>
                  <a:gd name="T89" fmla="*/ 47 h 88"/>
                  <a:gd name="T90" fmla="*/ 10 w 133"/>
                  <a:gd name="T91" fmla="*/ 51 h 88"/>
                  <a:gd name="T92" fmla="*/ 8 w 133"/>
                  <a:gd name="T93" fmla="*/ 58 h 88"/>
                  <a:gd name="T94" fmla="*/ 7 w 133"/>
                  <a:gd name="T95" fmla="*/ 61 h 88"/>
                  <a:gd name="T96" fmla="*/ 6 w 133"/>
                  <a:gd name="T97" fmla="*/ 65 h 88"/>
                  <a:gd name="T98" fmla="*/ 4 w 133"/>
                  <a:gd name="T99" fmla="*/ 76 h 88"/>
                  <a:gd name="T100" fmla="*/ 4 w 133"/>
                  <a:gd name="T101" fmla="*/ 83 h 88"/>
                  <a:gd name="T102" fmla="*/ 4 w 133"/>
                  <a:gd name="T103" fmla="*/ 86 h 88"/>
                  <a:gd name="T104" fmla="*/ 2 w 133"/>
                  <a:gd name="T105" fmla="*/ 88 h 88"/>
                  <a:gd name="T106" fmla="*/ 0 w 133"/>
                  <a:gd name="T107" fmla="*/ 8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3" h="88">
                    <a:moveTo>
                      <a:pt x="0" y="86"/>
                    </a:moveTo>
                    <a:cubicBezTo>
                      <a:pt x="0" y="86"/>
                      <a:pt x="0" y="85"/>
                      <a:pt x="0" y="83"/>
                    </a:cubicBezTo>
                    <a:cubicBezTo>
                      <a:pt x="0" y="81"/>
                      <a:pt x="0" y="79"/>
                      <a:pt x="0" y="75"/>
                    </a:cubicBezTo>
                    <a:cubicBezTo>
                      <a:pt x="1" y="72"/>
                      <a:pt x="1" y="68"/>
                      <a:pt x="2" y="64"/>
                    </a:cubicBezTo>
                    <a:cubicBezTo>
                      <a:pt x="2" y="63"/>
                      <a:pt x="2" y="62"/>
                      <a:pt x="3" y="60"/>
                    </a:cubicBezTo>
                    <a:cubicBezTo>
                      <a:pt x="3" y="59"/>
                      <a:pt x="3" y="58"/>
                      <a:pt x="4" y="57"/>
                    </a:cubicBezTo>
                    <a:cubicBezTo>
                      <a:pt x="4" y="54"/>
                      <a:pt x="5" y="52"/>
                      <a:pt x="6" y="49"/>
                    </a:cubicBezTo>
                    <a:cubicBezTo>
                      <a:pt x="6" y="48"/>
                      <a:pt x="7" y="47"/>
                      <a:pt x="7" y="45"/>
                    </a:cubicBezTo>
                    <a:cubicBezTo>
                      <a:pt x="8" y="44"/>
                      <a:pt x="9" y="43"/>
                      <a:pt x="9" y="41"/>
                    </a:cubicBezTo>
                    <a:cubicBezTo>
                      <a:pt x="10" y="38"/>
                      <a:pt x="12" y="36"/>
                      <a:pt x="14" y="33"/>
                    </a:cubicBezTo>
                    <a:cubicBezTo>
                      <a:pt x="17" y="27"/>
                      <a:pt x="21" y="22"/>
                      <a:pt x="26" y="17"/>
                    </a:cubicBezTo>
                    <a:cubicBezTo>
                      <a:pt x="31" y="12"/>
                      <a:pt x="37" y="8"/>
                      <a:pt x="44" y="5"/>
                    </a:cubicBezTo>
                    <a:cubicBezTo>
                      <a:pt x="51" y="1"/>
                      <a:pt x="58" y="0"/>
                      <a:pt x="66" y="0"/>
                    </a:cubicBezTo>
                    <a:cubicBezTo>
                      <a:pt x="73" y="0"/>
                      <a:pt x="81" y="1"/>
                      <a:pt x="88" y="4"/>
                    </a:cubicBezTo>
                    <a:cubicBezTo>
                      <a:pt x="95" y="7"/>
                      <a:pt x="101" y="12"/>
                      <a:pt x="106" y="17"/>
                    </a:cubicBezTo>
                    <a:cubicBezTo>
                      <a:pt x="111" y="22"/>
                      <a:pt x="115" y="27"/>
                      <a:pt x="119" y="33"/>
                    </a:cubicBezTo>
                    <a:cubicBezTo>
                      <a:pt x="120" y="35"/>
                      <a:pt x="122" y="38"/>
                      <a:pt x="123" y="41"/>
                    </a:cubicBezTo>
                    <a:cubicBezTo>
                      <a:pt x="124" y="42"/>
                      <a:pt x="124" y="44"/>
                      <a:pt x="125" y="45"/>
                    </a:cubicBezTo>
                    <a:cubicBezTo>
                      <a:pt x="125" y="46"/>
                      <a:pt x="126" y="48"/>
                      <a:pt x="126" y="49"/>
                    </a:cubicBezTo>
                    <a:cubicBezTo>
                      <a:pt x="127" y="52"/>
                      <a:pt x="128" y="54"/>
                      <a:pt x="129" y="57"/>
                    </a:cubicBezTo>
                    <a:cubicBezTo>
                      <a:pt x="129" y="58"/>
                      <a:pt x="130" y="59"/>
                      <a:pt x="130" y="60"/>
                    </a:cubicBezTo>
                    <a:cubicBezTo>
                      <a:pt x="130" y="61"/>
                      <a:pt x="130" y="63"/>
                      <a:pt x="131" y="64"/>
                    </a:cubicBezTo>
                    <a:cubicBezTo>
                      <a:pt x="132" y="68"/>
                      <a:pt x="132" y="72"/>
                      <a:pt x="132" y="75"/>
                    </a:cubicBezTo>
                    <a:cubicBezTo>
                      <a:pt x="133" y="79"/>
                      <a:pt x="132" y="81"/>
                      <a:pt x="133" y="83"/>
                    </a:cubicBezTo>
                    <a:cubicBezTo>
                      <a:pt x="133" y="85"/>
                      <a:pt x="133" y="86"/>
                      <a:pt x="133" y="86"/>
                    </a:cubicBezTo>
                    <a:cubicBezTo>
                      <a:pt x="133" y="87"/>
                      <a:pt x="132" y="88"/>
                      <a:pt x="130" y="88"/>
                    </a:cubicBezTo>
                    <a:cubicBezTo>
                      <a:pt x="129" y="88"/>
                      <a:pt x="128" y="87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5"/>
                      <a:pt x="128" y="83"/>
                    </a:cubicBezTo>
                    <a:cubicBezTo>
                      <a:pt x="127" y="81"/>
                      <a:pt x="127" y="79"/>
                      <a:pt x="127" y="76"/>
                    </a:cubicBezTo>
                    <a:cubicBezTo>
                      <a:pt x="127" y="73"/>
                      <a:pt x="126" y="69"/>
                      <a:pt x="125" y="65"/>
                    </a:cubicBezTo>
                    <a:cubicBezTo>
                      <a:pt x="125" y="64"/>
                      <a:pt x="125" y="63"/>
                      <a:pt x="125" y="62"/>
                    </a:cubicBezTo>
                    <a:cubicBezTo>
                      <a:pt x="124" y="60"/>
                      <a:pt x="124" y="59"/>
                      <a:pt x="124" y="58"/>
                    </a:cubicBezTo>
                    <a:cubicBezTo>
                      <a:pt x="123" y="56"/>
                      <a:pt x="122" y="53"/>
                      <a:pt x="121" y="51"/>
                    </a:cubicBezTo>
                    <a:cubicBezTo>
                      <a:pt x="121" y="50"/>
                      <a:pt x="121" y="48"/>
                      <a:pt x="120" y="47"/>
                    </a:cubicBezTo>
                    <a:cubicBezTo>
                      <a:pt x="119" y="46"/>
                      <a:pt x="119" y="45"/>
                      <a:pt x="118" y="43"/>
                    </a:cubicBezTo>
                    <a:cubicBezTo>
                      <a:pt x="117" y="41"/>
                      <a:pt x="116" y="38"/>
                      <a:pt x="114" y="35"/>
                    </a:cubicBezTo>
                    <a:cubicBezTo>
                      <a:pt x="111" y="30"/>
                      <a:pt x="107" y="25"/>
                      <a:pt x="102" y="21"/>
                    </a:cubicBezTo>
                    <a:cubicBezTo>
                      <a:pt x="98" y="16"/>
                      <a:pt x="92" y="12"/>
                      <a:pt x="86" y="9"/>
                    </a:cubicBezTo>
                    <a:cubicBezTo>
                      <a:pt x="80" y="6"/>
                      <a:pt x="73" y="5"/>
                      <a:pt x="66" y="5"/>
                    </a:cubicBezTo>
                    <a:cubicBezTo>
                      <a:pt x="59" y="5"/>
                      <a:pt x="52" y="6"/>
                      <a:pt x="46" y="9"/>
                    </a:cubicBezTo>
                    <a:cubicBezTo>
                      <a:pt x="40" y="12"/>
                      <a:pt x="34" y="16"/>
                      <a:pt x="29" y="20"/>
                    </a:cubicBezTo>
                    <a:cubicBezTo>
                      <a:pt x="25" y="25"/>
                      <a:pt x="21" y="30"/>
                      <a:pt x="17" y="35"/>
                    </a:cubicBezTo>
                    <a:cubicBezTo>
                      <a:pt x="16" y="38"/>
                      <a:pt x="14" y="40"/>
                      <a:pt x="13" y="43"/>
                    </a:cubicBezTo>
                    <a:cubicBezTo>
                      <a:pt x="13" y="44"/>
                      <a:pt x="12" y="46"/>
                      <a:pt x="11" y="47"/>
                    </a:cubicBezTo>
                    <a:cubicBezTo>
                      <a:pt x="11" y="48"/>
                      <a:pt x="10" y="49"/>
                      <a:pt x="10" y="51"/>
                    </a:cubicBezTo>
                    <a:cubicBezTo>
                      <a:pt x="9" y="53"/>
                      <a:pt x="8" y="56"/>
                      <a:pt x="8" y="58"/>
                    </a:cubicBezTo>
                    <a:cubicBezTo>
                      <a:pt x="7" y="59"/>
                      <a:pt x="7" y="60"/>
                      <a:pt x="7" y="61"/>
                    </a:cubicBezTo>
                    <a:cubicBezTo>
                      <a:pt x="6" y="63"/>
                      <a:pt x="6" y="64"/>
                      <a:pt x="6" y="65"/>
                    </a:cubicBezTo>
                    <a:cubicBezTo>
                      <a:pt x="5" y="69"/>
                      <a:pt x="5" y="73"/>
                      <a:pt x="4" y="76"/>
                    </a:cubicBezTo>
                    <a:cubicBezTo>
                      <a:pt x="4" y="79"/>
                      <a:pt x="4" y="81"/>
                      <a:pt x="4" y="83"/>
                    </a:cubicBezTo>
                    <a:cubicBezTo>
                      <a:pt x="4" y="85"/>
                      <a:pt x="4" y="86"/>
                      <a:pt x="4" y="86"/>
                    </a:cubicBezTo>
                    <a:cubicBezTo>
                      <a:pt x="4" y="87"/>
                      <a:pt x="3" y="88"/>
                      <a:pt x="2" y="88"/>
                    </a:cubicBezTo>
                    <a:cubicBezTo>
                      <a:pt x="1" y="88"/>
                      <a:pt x="0" y="87"/>
                      <a:pt x="0" y="86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658" name="Group 657"/>
            <p:cNvGrpSpPr/>
            <p:nvPr/>
          </p:nvGrpSpPr>
          <p:grpSpPr>
            <a:xfrm>
              <a:off x="3770371" y="3471201"/>
              <a:ext cx="481542" cy="832381"/>
              <a:chOff x="3770371" y="3471201"/>
              <a:chExt cx="481542" cy="832381"/>
            </a:xfrm>
          </p:grpSpPr>
          <p:sp>
            <p:nvSpPr>
              <p:cNvPr id="609" name="Freeform 512"/>
              <p:cNvSpPr/>
              <p:nvPr/>
            </p:nvSpPr>
            <p:spPr bwMode="auto">
              <a:xfrm>
                <a:off x="3770371" y="3471201"/>
                <a:ext cx="481542" cy="832379"/>
              </a:xfrm>
              <a:custGeom>
                <a:avLst/>
                <a:gdLst>
                  <a:gd name="T0" fmla="*/ 171 w 171"/>
                  <a:gd name="T1" fmla="*/ 32 h 296"/>
                  <a:gd name="T2" fmla="*/ 171 w 171"/>
                  <a:gd name="T3" fmla="*/ 265 h 296"/>
                  <a:gd name="T4" fmla="*/ 139 w 171"/>
                  <a:gd name="T5" fmla="*/ 296 h 296"/>
                  <a:gd name="T6" fmla="*/ 32 w 171"/>
                  <a:gd name="T7" fmla="*/ 296 h 296"/>
                  <a:gd name="T8" fmla="*/ 0 w 171"/>
                  <a:gd name="T9" fmla="*/ 265 h 296"/>
                  <a:gd name="T10" fmla="*/ 0 w 171"/>
                  <a:gd name="T11" fmla="*/ 32 h 296"/>
                  <a:gd name="T12" fmla="*/ 32 w 171"/>
                  <a:gd name="T13" fmla="*/ 0 h 296"/>
                  <a:gd name="T14" fmla="*/ 139 w 171"/>
                  <a:gd name="T15" fmla="*/ 0 h 296"/>
                  <a:gd name="T16" fmla="*/ 141 w 171"/>
                  <a:gd name="T17" fmla="*/ 0 h 296"/>
                  <a:gd name="T18" fmla="*/ 171 w 171"/>
                  <a:gd name="T19" fmla="*/ 3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296">
                    <a:moveTo>
                      <a:pt x="171" y="32"/>
                    </a:moveTo>
                    <a:cubicBezTo>
                      <a:pt x="171" y="265"/>
                      <a:pt x="171" y="265"/>
                      <a:pt x="171" y="265"/>
                    </a:cubicBezTo>
                    <a:cubicBezTo>
                      <a:pt x="171" y="282"/>
                      <a:pt x="157" y="296"/>
                      <a:pt x="139" y="296"/>
                    </a:cubicBezTo>
                    <a:cubicBezTo>
                      <a:pt x="32" y="296"/>
                      <a:pt x="32" y="296"/>
                      <a:pt x="32" y="296"/>
                    </a:cubicBezTo>
                    <a:cubicBezTo>
                      <a:pt x="14" y="296"/>
                      <a:pt x="0" y="282"/>
                      <a:pt x="0" y="2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1" y="0"/>
                    </a:cubicBezTo>
                    <a:cubicBezTo>
                      <a:pt x="158" y="1"/>
                      <a:pt x="171" y="15"/>
                      <a:pt x="171" y="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0" name="Freeform 513"/>
              <p:cNvSpPr/>
              <p:nvPr/>
            </p:nvSpPr>
            <p:spPr bwMode="auto">
              <a:xfrm>
                <a:off x="4191720" y="3541713"/>
                <a:ext cx="60193" cy="84270"/>
              </a:xfrm>
              <a:custGeom>
                <a:avLst/>
                <a:gdLst>
                  <a:gd name="T0" fmla="*/ 0 w 21"/>
                  <a:gd name="T1" fmla="*/ 15 h 30"/>
                  <a:gd name="T2" fmla="*/ 15 w 21"/>
                  <a:gd name="T3" fmla="*/ 30 h 30"/>
                  <a:gd name="T4" fmla="*/ 21 w 21"/>
                  <a:gd name="T5" fmla="*/ 29 h 30"/>
                  <a:gd name="T6" fmla="*/ 21 w 21"/>
                  <a:gd name="T7" fmla="*/ 7 h 30"/>
                  <a:gd name="T8" fmla="*/ 20 w 21"/>
                  <a:gd name="T9" fmla="*/ 1 h 30"/>
                  <a:gd name="T10" fmla="*/ 15 w 21"/>
                  <a:gd name="T11" fmla="*/ 0 h 30"/>
                  <a:gd name="T12" fmla="*/ 0 w 2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0">
                    <a:moveTo>
                      <a:pt x="0" y="15"/>
                    </a:move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29"/>
                      <a:pt x="21" y="2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5"/>
                      <a:pt x="21" y="3"/>
                      <a:pt x="20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1" name="Freeform 514"/>
              <p:cNvSpPr/>
              <p:nvPr/>
            </p:nvSpPr>
            <p:spPr bwMode="auto">
              <a:xfrm>
                <a:off x="4191720" y="3959622"/>
                <a:ext cx="60193" cy="84270"/>
              </a:xfrm>
              <a:custGeom>
                <a:avLst/>
                <a:gdLst>
                  <a:gd name="T0" fmla="*/ 0 w 21"/>
                  <a:gd name="T1" fmla="*/ 15 h 30"/>
                  <a:gd name="T2" fmla="*/ 15 w 21"/>
                  <a:gd name="T3" fmla="*/ 30 h 30"/>
                  <a:gd name="T4" fmla="*/ 21 w 21"/>
                  <a:gd name="T5" fmla="*/ 29 h 30"/>
                  <a:gd name="T6" fmla="*/ 21 w 21"/>
                  <a:gd name="T7" fmla="*/ 2 h 30"/>
                  <a:gd name="T8" fmla="*/ 15 w 21"/>
                  <a:gd name="T9" fmla="*/ 0 h 30"/>
                  <a:gd name="T10" fmla="*/ 0 w 21"/>
                  <a:gd name="T11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0">
                    <a:moveTo>
                      <a:pt x="0" y="15"/>
                    </a:move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30"/>
                      <a:pt x="21" y="29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2" name="Freeform 515"/>
              <p:cNvSpPr/>
              <p:nvPr/>
            </p:nvSpPr>
            <p:spPr bwMode="auto">
              <a:xfrm>
                <a:off x="4191720" y="3751528"/>
                <a:ext cx="60193" cy="84270"/>
              </a:xfrm>
              <a:custGeom>
                <a:avLst/>
                <a:gdLst>
                  <a:gd name="T0" fmla="*/ 15 w 21"/>
                  <a:gd name="T1" fmla="*/ 0 h 30"/>
                  <a:gd name="T2" fmla="*/ 0 w 21"/>
                  <a:gd name="T3" fmla="*/ 15 h 30"/>
                  <a:gd name="T4" fmla="*/ 15 w 21"/>
                  <a:gd name="T5" fmla="*/ 30 h 30"/>
                  <a:gd name="T6" fmla="*/ 21 w 21"/>
                  <a:gd name="T7" fmla="*/ 28 h 30"/>
                  <a:gd name="T8" fmla="*/ 21 w 21"/>
                  <a:gd name="T9" fmla="*/ 1 h 30"/>
                  <a:gd name="T10" fmla="*/ 15 w 21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0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29"/>
                      <a:pt x="21" y="28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3" name="Freeform 516"/>
              <p:cNvSpPr/>
              <p:nvPr/>
            </p:nvSpPr>
            <p:spPr bwMode="auto">
              <a:xfrm>
                <a:off x="4088533" y="3856435"/>
                <a:ext cx="84270" cy="84270"/>
              </a:xfrm>
              <a:custGeom>
                <a:avLst/>
                <a:gdLst>
                  <a:gd name="T0" fmla="*/ 20 w 30"/>
                  <a:gd name="T1" fmla="*/ 1 h 30"/>
                  <a:gd name="T2" fmla="*/ 15 w 30"/>
                  <a:gd name="T3" fmla="*/ 0 h 30"/>
                  <a:gd name="T4" fmla="*/ 15 w 30"/>
                  <a:gd name="T5" fmla="*/ 0 h 30"/>
                  <a:gd name="T6" fmla="*/ 0 w 30"/>
                  <a:gd name="T7" fmla="*/ 15 h 30"/>
                  <a:gd name="T8" fmla="*/ 15 w 30"/>
                  <a:gd name="T9" fmla="*/ 30 h 30"/>
                  <a:gd name="T10" fmla="*/ 15 w 30"/>
                  <a:gd name="T11" fmla="*/ 30 h 30"/>
                  <a:gd name="T12" fmla="*/ 20 w 30"/>
                  <a:gd name="T13" fmla="*/ 29 h 30"/>
                  <a:gd name="T14" fmla="*/ 30 w 30"/>
                  <a:gd name="T15" fmla="*/ 15 h 30"/>
                  <a:gd name="T16" fmla="*/ 20 w 30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20" y="1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0"/>
                      <a:pt x="19" y="29"/>
                      <a:pt x="20" y="29"/>
                    </a:cubicBezTo>
                    <a:cubicBezTo>
                      <a:pt x="26" y="26"/>
                      <a:pt x="30" y="21"/>
                      <a:pt x="30" y="15"/>
                    </a:cubicBezTo>
                    <a:cubicBezTo>
                      <a:pt x="30" y="9"/>
                      <a:pt x="26" y="3"/>
                      <a:pt x="20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4" name="Freeform 517"/>
              <p:cNvSpPr/>
              <p:nvPr/>
            </p:nvSpPr>
            <p:spPr bwMode="auto">
              <a:xfrm>
                <a:off x="4191720" y="4171157"/>
                <a:ext cx="60193" cy="84270"/>
              </a:xfrm>
              <a:custGeom>
                <a:avLst/>
                <a:gdLst>
                  <a:gd name="T0" fmla="*/ 15 w 21"/>
                  <a:gd name="T1" fmla="*/ 0 h 30"/>
                  <a:gd name="T2" fmla="*/ 0 w 21"/>
                  <a:gd name="T3" fmla="*/ 15 h 30"/>
                  <a:gd name="T4" fmla="*/ 15 w 21"/>
                  <a:gd name="T5" fmla="*/ 30 h 30"/>
                  <a:gd name="T6" fmla="*/ 18 w 21"/>
                  <a:gd name="T7" fmla="*/ 29 h 30"/>
                  <a:gd name="T8" fmla="*/ 21 w 21"/>
                  <a:gd name="T9" fmla="*/ 16 h 30"/>
                  <a:gd name="T10" fmla="*/ 21 w 21"/>
                  <a:gd name="T11" fmla="*/ 1 h 30"/>
                  <a:gd name="T12" fmla="*/ 15 w 21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0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20" y="25"/>
                      <a:pt x="21" y="21"/>
                      <a:pt x="21" y="1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5" name="Freeform 518"/>
              <p:cNvSpPr/>
              <p:nvPr/>
            </p:nvSpPr>
            <p:spPr bwMode="auto">
              <a:xfrm>
                <a:off x="4091972" y="4274345"/>
                <a:ext cx="77391" cy="29237"/>
              </a:xfrm>
              <a:custGeom>
                <a:avLst/>
                <a:gdLst>
                  <a:gd name="T0" fmla="*/ 28 w 28"/>
                  <a:gd name="T1" fmla="*/ 10 h 10"/>
                  <a:gd name="T2" fmla="*/ 19 w 28"/>
                  <a:gd name="T3" fmla="*/ 1 h 10"/>
                  <a:gd name="T4" fmla="*/ 14 w 28"/>
                  <a:gd name="T5" fmla="*/ 0 h 10"/>
                  <a:gd name="T6" fmla="*/ 14 w 28"/>
                  <a:gd name="T7" fmla="*/ 0 h 10"/>
                  <a:gd name="T8" fmla="*/ 0 w 28"/>
                  <a:gd name="T9" fmla="*/ 10 h 10"/>
                  <a:gd name="T10" fmla="*/ 25 w 28"/>
                  <a:gd name="T11" fmla="*/ 10 h 10"/>
                  <a:gd name="T12" fmla="*/ 28 w 28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8" y="10"/>
                    </a:moveTo>
                    <a:cubicBezTo>
                      <a:pt x="26" y="6"/>
                      <a:pt x="23" y="3"/>
                      <a:pt x="19" y="1"/>
                    </a:cubicBezTo>
                    <a:cubicBezTo>
                      <a:pt x="18" y="1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1" y="4"/>
                      <a:pt x="0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7" y="10"/>
                      <a:pt x="28" y="1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6" name="Freeform 519"/>
              <p:cNvSpPr/>
              <p:nvPr/>
            </p:nvSpPr>
            <p:spPr bwMode="auto">
              <a:xfrm>
                <a:off x="4088533" y="3471201"/>
                <a:ext cx="84270" cy="49874"/>
              </a:xfrm>
              <a:custGeom>
                <a:avLst/>
                <a:gdLst>
                  <a:gd name="T0" fmla="*/ 0 w 30"/>
                  <a:gd name="T1" fmla="*/ 3 h 18"/>
                  <a:gd name="T2" fmla="*/ 15 w 30"/>
                  <a:gd name="T3" fmla="*/ 18 h 18"/>
                  <a:gd name="T4" fmla="*/ 15 w 30"/>
                  <a:gd name="T5" fmla="*/ 18 h 18"/>
                  <a:gd name="T6" fmla="*/ 20 w 30"/>
                  <a:gd name="T7" fmla="*/ 16 h 18"/>
                  <a:gd name="T8" fmla="*/ 30 w 30"/>
                  <a:gd name="T9" fmla="*/ 3 h 18"/>
                  <a:gd name="T10" fmla="*/ 29 w 30"/>
                  <a:gd name="T11" fmla="*/ 0 h 18"/>
                  <a:gd name="T12" fmla="*/ 28 w 30"/>
                  <a:gd name="T13" fmla="*/ 0 h 18"/>
                  <a:gd name="T14" fmla="*/ 26 w 30"/>
                  <a:gd name="T15" fmla="*/ 0 h 18"/>
                  <a:gd name="T16" fmla="*/ 0 w 30"/>
                  <a:gd name="T17" fmla="*/ 0 h 18"/>
                  <a:gd name="T18" fmla="*/ 0 w 30"/>
                  <a:gd name="T1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8">
                    <a:moveTo>
                      <a:pt x="0" y="3"/>
                    </a:moveTo>
                    <a:cubicBezTo>
                      <a:pt x="0" y="11"/>
                      <a:pt x="6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20" y="16"/>
                    </a:cubicBezTo>
                    <a:cubicBezTo>
                      <a:pt x="26" y="14"/>
                      <a:pt x="30" y="9"/>
                      <a:pt x="30" y="3"/>
                    </a:cubicBezTo>
                    <a:cubicBezTo>
                      <a:pt x="30" y="2"/>
                      <a:pt x="29" y="1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7" name="Freeform 520"/>
              <p:cNvSpPr/>
              <p:nvPr/>
            </p:nvSpPr>
            <p:spPr bwMode="auto">
              <a:xfrm>
                <a:off x="3876998" y="3471201"/>
                <a:ext cx="84270" cy="49874"/>
              </a:xfrm>
              <a:custGeom>
                <a:avLst/>
                <a:gdLst>
                  <a:gd name="T0" fmla="*/ 0 w 30"/>
                  <a:gd name="T1" fmla="*/ 3 h 18"/>
                  <a:gd name="T2" fmla="*/ 15 w 30"/>
                  <a:gd name="T3" fmla="*/ 18 h 18"/>
                  <a:gd name="T4" fmla="*/ 30 w 30"/>
                  <a:gd name="T5" fmla="*/ 3 h 18"/>
                  <a:gd name="T6" fmla="*/ 30 w 30"/>
                  <a:gd name="T7" fmla="*/ 0 h 18"/>
                  <a:gd name="T8" fmla="*/ 0 w 30"/>
                  <a:gd name="T9" fmla="*/ 0 h 18"/>
                  <a:gd name="T10" fmla="*/ 0 w 30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8">
                    <a:moveTo>
                      <a:pt x="0" y="3"/>
                    </a:moveTo>
                    <a:cubicBezTo>
                      <a:pt x="0" y="11"/>
                      <a:pt x="7" y="18"/>
                      <a:pt x="15" y="18"/>
                    </a:cubicBezTo>
                    <a:cubicBezTo>
                      <a:pt x="23" y="18"/>
                      <a:pt x="30" y="11"/>
                      <a:pt x="30" y="3"/>
                    </a:cubicBezTo>
                    <a:cubicBezTo>
                      <a:pt x="30" y="2"/>
                      <a:pt x="30" y="1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8" name="Oval 521"/>
              <p:cNvSpPr>
                <a:spLocks noChangeArrowheads="1"/>
              </p:cNvSpPr>
              <p:nvPr/>
            </p:nvSpPr>
            <p:spPr bwMode="auto">
              <a:xfrm>
                <a:off x="3773810" y="3541713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9" name="Oval 522"/>
              <p:cNvSpPr>
                <a:spLocks noChangeArrowheads="1"/>
              </p:cNvSpPr>
              <p:nvPr/>
            </p:nvSpPr>
            <p:spPr bwMode="auto">
              <a:xfrm>
                <a:off x="3981906" y="3541713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0" name="Freeform 523"/>
              <p:cNvSpPr/>
              <p:nvPr/>
            </p:nvSpPr>
            <p:spPr bwMode="auto">
              <a:xfrm>
                <a:off x="3876998" y="4066249"/>
                <a:ext cx="84270" cy="82550"/>
              </a:xfrm>
              <a:custGeom>
                <a:avLst/>
                <a:gdLst>
                  <a:gd name="T0" fmla="*/ 15 w 30"/>
                  <a:gd name="T1" fmla="*/ 29 h 29"/>
                  <a:gd name="T2" fmla="*/ 30 w 30"/>
                  <a:gd name="T3" fmla="*/ 17 h 29"/>
                  <a:gd name="T4" fmla="*/ 30 w 30"/>
                  <a:gd name="T5" fmla="*/ 14 h 29"/>
                  <a:gd name="T6" fmla="*/ 27 w 30"/>
                  <a:gd name="T7" fmla="*/ 6 h 29"/>
                  <a:gd name="T8" fmla="*/ 15 w 30"/>
                  <a:gd name="T9" fmla="*/ 0 h 29"/>
                  <a:gd name="T10" fmla="*/ 3 w 30"/>
                  <a:gd name="T11" fmla="*/ 6 h 29"/>
                  <a:gd name="T12" fmla="*/ 0 w 30"/>
                  <a:gd name="T13" fmla="*/ 14 h 29"/>
                  <a:gd name="T14" fmla="*/ 0 w 30"/>
                  <a:gd name="T15" fmla="*/ 17 h 29"/>
                  <a:gd name="T16" fmla="*/ 15 w 30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8">
                    <a:moveTo>
                      <a:pt x="15" y="29"/>
                    </a:moveTo>
                    <a:cubicBezTo>
                      <a:pt x="22" y="29"/>
                      <a:pt x="28" y="24"/>
                      <a:pt x="30" y="17"/>
                    </a:cubicBezTo>
                    <a:cubicBezTo>
                      <a:pt x="30" y="17"/>
                      <a:pt x="30" y="16"/>
                      <a:pt x="30" y="14"/>
                    </a:cubicBezTo>
                    <a:cubicBezTo>
                      <a:pt x="30" y="11"/>
                      <a:pt x="29" y="9"/>
                      <a:pt x="27" y="6"/>
                    </a:cubicBezTo>
                    <a:cubicBezTo>
                      <a:pt x="25" y="2"/>
                      <a:pt x="20" y="0"/>
                      <a:pt x="15" y="0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1" y="9"/>
                      <a:pt x="0" y="11"/>
                      <a:pt x="0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24"/>
                      <a:pt x="8" y="29"/>
                      <a:pt x="15" y="2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1" name="Oval 524"/>
              <p:cNvSpPr>
                <a:spLocks noChangeArrowheads="1"/>
              </p:cNvSpPr>
              <p:nvPr/>
            </p:nvSpPr>
            <p:spPr bwMode="auto">
              <a:xfrm>
                <a:off x="3876998" y="3856435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2" name="Oval 525"/>
              <p:cNvSpPr>
                <a:spLocks noChangeArrowheads="1"/>
              </p:cNvSpPr>
              <p:nvPr/>
            </p:nvSpPr>
            <p:spPr bwMode="auto">
              <a:xfrm>
                <a:off x="3773810" y="3959622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3" name="Oval 526"/>
              <p:cNvSpPr>
                <a:spLocks noChangeArrowheads="1"/>
              </p:cNvSpPr>
              <p:nvPr/>
            </p:nvSpPr>
            <p:spPr bwMode="auto">
              <a:xfrm>
                <a:off x="3981906" y="3959622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4" name="Oval 527"/>
              <p:cNvSpPr>
                <a:spLocks noChangeArrowheads="1"/>
              </p:cNvSpPr>
              <p:nvPr/>
            </p:nvSpPr>
            <p:spPr bwMode="auto">
              <a:xfrm>
                <a:off x="3773810" y="3751528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5" name="Oval 528"/>
              <p:cNvSpPr>
                <a:spLocks noChangeArrowheads="1"/>
              </p:cNvSpPr>
              <p:nvPr/>
            </p:nvSpPr>
            <p:spPr bwMode="auto">
              <a:xfrm>
                <a:off x="3981906" y="3751528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6" name="Freeform 529"/>
              <p:cNvSpPr/>
              <p:nvPr/>
            </p:nvSpPr>
            <p:spPr bwMode="auto">
              <a:xfrm>
                <a:off x="4088533" y="3644901"/>
                <a:ext cx="84270" cy="84270"/>
              </a:xfrm>
              <a:custGeom>
                <a:avLst/>
                <a:gdLst>
                  <a:gd name="T0" fmla="*/ 23 w 30"/>
                  <a:gd name="T1" fmla="*/ 3 h 30"/>
                  <a:gd name="T2" fmla="*/ 20 w 30"/>
                  <a:gd name="T3" fmla="*/ 2 h 30"/>
                  <a:gd name="T4" fmla="*/ 15 w 30"/>
                  <a:gd name="T5" fmla="*/ 0 h 30"/>
                  <a:gd name="T6" fmla="*/ 15 w 30"/>
                  <a:gd name="T7" fmla="*/ 0 h 30"/>
                  <a:gd name="T8" fmla="*/ 6 w 30"/>
                  <a:gd name="T9" fmla="*/ 3 h 30"/>
                  <a:gd name="T10" fmla="*/ 0 w 30"/>
                  <a:gd name="T11" fmla="*/ 15 h 30"/>
                  <a:gd name="T12" fmla="*/ 0 w 30"/>
                  <a:gd name="T13" fmla="*/ 18 h 30"/>
                  <a:gd name="T14" fmla="*/ 4 w 30"/>
                  <a:gd name="T15" fmla="*/ 26 h 30"/>
                  <a:gd name="T16" fmla="*/ 6 w 30"/>
                  <a:gd name="T17" fmla="*/ 28 h 30"/>
                  <a:gd name="T18" fmla="*/ 12 w 30"/>
                  <a:gd name="T19" fmla="*/ 30 h 30"/>
                  <a:gd name="T20" fmla="*/ 15 w 30"/>
                  <a:gd name="T21" fmla="*/ 30 h 30"/>
                  <a:gd name="T22" fmla="*/ 15 w 30"/>
                  <a:gd name="T23" fmla="*/ 30 h 30"/>
                  <a:gd name="T24" fmla="*/ 18 w 30"/>
                  <a:gd name="T25" fmla="*/ 30 h 30"/>
                  <a:gd name="T26" fmla="*/ 20 w 30"/>
                  <a:gd name="T27" fmla="*/ 29 h 30"/>
                  <a:gd name="T28" fmla="*/ 23 w 30"/>
                  <a:gd name="T29" fmla="*/ 28 h 30"/>
                  <a:gd name="T30" fmla="*/ 25 w 30"/>
                  <a:gd name="T31" fmla="*/ 26 h 30"/>
                  <a:gd name="T32" fmla="*/ 29 w 30"/>
                  <a:gd name="T33" fmla="*/ 18 h 30"/>
                  <a:gd name="T34" fmla="*/ 30 w 30"/>
                  <a:gd name="T35" fmla="*/ 15 h 30"/>
                  <a:gd name="T36" fmla="*/ 23 w 30"/>
                  <a:gd name="T3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0">
                    <a:moveTo>
                      <a:pt x="23" y="3"/>
                    </a:moveTo>
                    <a:cubicBezTo>
                      <a:pt x="22" y="2"/>
                      <a:pt x="21" y="2"/>
                      <a:pt x="20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9" y="1"/>
                      <a:pt x="6" y="3"/>
                    </a:cubicBezTo>
                    <a:cubicBezTo>
                      <a:pt x="2" y="6"/>
                      <a:pt x="0" y="10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21"/>
                      <a:pt x="2" y="24"/>
                      <a:pt x="4" y="26"/>
                    </a:cubicBezTo>
                    <a:cubicBezTo>
                      <a:pt x="5" y="27"/>
                      <a:pt x="5" y="27"/>
                      <a:pt x="6" y="28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3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19" y="30"/>
                      <a:pt x="20" y="29"/>
                      <a:pt x="20" y="29"/>
                    </a:cubicBezTo>
                    <a:cubicBezTo>
                      <a:pt x="21" y="29"/>
                      <a:pt x="22" y="28"/>
                      <a:pt x="23" y="28"/>
                    </a:cubicBezTo>
                    <a:cubicBezTo>
                      <a:pt x="24" y="27"/>
                      <a:pt x="24" y="27"/>
                      <a:pt x="25" y="26"/>
                    </a:cubicBezTo>
                    <a:cubicBezTo>
                      <a:pt x="27" y="24"/>
                      <a:pt x="29" y="21"/>
                      <a:pt x="29" y="18"/>
                    </a:cubicBezTo>
                    <a:cubicBezTo>
                      <a:pt x="29" y="17"/>
                      <a:pt x="30" y="16"/>
                      <a:pt x="30" y="15"/>
                    </a:cubicBezTo>
                    <a:cubicBezTo>
                      <a:pt x="30" y="10"/>
                      <a:pt x="27" y="6"/>
                      <a:pt x="23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7" name="Freeform 530"/>
              <p:cNvSpPr/>
              <p:nvPr/>
            </p:nvSpPr>
            <p:spPr bwMode="auto">
              <a:xfrm>
                <a:off x="3876998" y="3644901"/>
                <a:ext cx="84270" cy="84270"/>
              </a:xfrm>
              <a:custGeom>
                <a:avLst/>
                <a:gdLst>
                  <a:gd name="T0" fmla="*/ 23 w 30"/>
                  <a:gd name="T1" fmla="*/ 3 h 30"/>
                  <a:gd name="T2" fmla="*/ 15 w 30"/>
                  <a:gd name="T3" fmla="*/ 0 h 30"/>
                  <a:gd name="T4" fmla="*/ 7 w 30"/>
                  <a:gd name="T5" fmla="*/ 3 h 30"/>
                  <a:gd name="T6" fmla="*/ 0 w 30"/>
                  <a:gd name="T7" fmla="*/ 15 h 30"/>
                  <a:gd name="T8" fmla="*/ 0 w 30"/>
                  <a:gd name="T9" fmla="*/ 18 h 30"/>
                  <a:gd name="T10" fmla="*/ 4 w 30"/>
                  <a:gd name="T11" fmla="*/ 26 h 30"/>
                  <a:gd name="T12" fmla="*/ 7 w 30"/>
                  <a:gd name="T13" fmla="*/ 28 h 30"/>
                  <a:gd name="T14" fmla="*/ 12 w 30"/>
                  <a:gd name="T15" fmla="*/ 30 h 30"/>
                  <a:gd name="T16" fmla="*/ 15 w 30"/>
                  <a:gd name="T17" fmla="*/ 30 h 30"/>
                  <a:gd name="T18" fmla="*/ 18 w 30"/>
                  <a:gd name="T19" fmla="*/ 30 h 30"/>
                  <a:gd name="T20" fmla="*/ 23 w 30"/>
                  <a:gd name="T21" fmla="*/ 28 h 30"/>
                  <a:gd name="T22" fmla="*/ 26 w 30"/>
                  <a:gd name="T23" fmla="*/ 26 h 30"/>
                  <a:gd name="T24" fmla="*/ 30 w 30"/>
                  <a:gd name="T25" fmla="*/ 18 h 30"/>
                  <a:gd name="T26" fmla="*/ 30 w 30"/>
                  <a:gd name="T27" fmla="*/ 15 h 30"/>
                  <a:gd name="T28" fmla="*/ 23 w 30"/>
                  <a:gd name="T2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30">
                    <a:moveTo>
                      <a:pt x="23" y="3"/>
                    </a:move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21"/>
                      <a:pt x="2" y="24"/>
                      <a:pt x="4" y="26"/>
                    </a:cubicBezTo>
                    <a:cubicBezTo>
                      <a:pt x="5" y="27"/>
                      <a:pt x="6" y="27"/>
                      <a:pt x="7" y="28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3" y="30"/>
                      <a:pt x="14" y="30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20" y="30"/>
                      <a:pt x="22" y="29"/>
                      <a:pt x="23" y="28"/>
                    </a:cubicBezTo>
                    <a:cubicBezTo>
                      <a:pt x="24" y="27"/>
                      <a:pt x="25" y="27"/>
                      <a:pt x="26" y="26"/>
                    </a:cubicBezTo>
                    <a:cubicBezTo>
                      <a:pt x="28" y="24"/>
                      <a:pt x="29" y="21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30" y="10"/>
                      <a:pt x="27" y="6"/>
                      <a:pt x="23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8" name="Freeform 531"/>
              <p:cNvSpPr/>
              <p:nvPr/>
            </p:nvSpPr>
            <p:spPr bwMode="auto">
              <a:xfrm>
                <a:off x="3880437" y="4274345"/>
                <a:ext cx="79110" cy="29237"/>
              </a:xfrm>
              <a:custGeom>
                <a:avLst/>
                <a:gdLst>
                  <a:gd name="T0" fmla="*/ 14 w 28"/>
                  <a:gd name="T1" fmla="*/ 0 h 10"/>
                  <a:gd name="T2" fmla="*/ 0 w 28"/>
                  <a:gd name="T3" fmla="*/ 10 h 10"/>
                  <a:gd name="T4" fmla="*/ 28 w 28"/>
                  <a:gd name="T5" fmla="*/ 10 h 10"/>
                  <a:gd name="T6" fmla="*/ 14 w 2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0">
                    <a:moveTo>
                      <a:pt x="14" y="0"/>
                    </a:moveTo>
                    <a:cubicBezTo>
                      <a:pt x="7" y="0"/>
                      <a:pt x="2" y="4"/>
                      <a:pt x="0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4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9" name="Oval 532"/>
              <p:cNvSpPr>
                <a:spLocks noChangeArrowheads="1"/>
              </p:cNvSpPr>
              <p:nvPr/>
            </p:nvSpPr>
            <p:spPr bwMode="auto">
              <a:xfrm>
                <a:off x="3773810" y="4171157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30" name="Oval 533"/>
              <p:cNvSpPr>
                <a:spLocks noChangeArrowheads="1"/>
              </p:cNvSpPr>
              <p:nvPr/>
            </p:nvSpPr>
            <p:spPr bwMode="auto">
              <a:xfrm>
                <a:off x="3981906" y="4171157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31" name="Freeform 534"/>
              <p:cNvSpPr/>
              <p:nvPr/>
            </p:nvSpPr>
            <p:spPr bwMode="auto">
              <a:xfrm>
                <a:off x="4088533" y="4066249"/>
                <a:ext cx="84270" cy="82550"/>
              </a:xfrm>
              <a:custGeom>
                <a:avLst/>
                <a:gdLst>
                  <a:gd name="T0" fmla="*/ 20 w 30"/>
                  <a:gd name="T1" fmla="*/ 1 h 29"/>
                  <a:gd name="T2" fmla="*/ 15 w 30"/>
                  <a:gd name="T3" fmla="*/ 0 h 29"/>
                  <a:gd name="T4" fmla="*/ 15 w 30"/>
                  <a:gd name="T5" fmla="*/ 0 h 29"/>
                  <a:gd name="T6" fmla="*/ 2 w 30"/>
                  <a:gd name="T7" fmla="*/ 6 h 29"/>
                  <a:gd name="T8" fmla="*/ 0 w 30"/>
                  <a:gd name="T9" fmla="*/ 14 h 29"/>
                  <a:gd name="T10" fmla="*/ 0 w 30"/>
                  <a:gd name="T11" fmla="*/ 17 h 29"/>
                  <a:gd name="T12" fmla="*/ 15 w 30"/>
                  <a:gd name="T13" fmla="*/ 29 h 29"/>
                  <a:gd name="T14" fmla="*/ 15 w 30"/>
                  <a:gd name="T15" fmla="*/ 29 h 29"/>
                  <a:gd name="T16" fmla="*/ 20 w 30"/>
                  <a:gd name="T17" fmla="*/ 28 h 29"/>
                  <a:gd name="T18" fmla="*/ 29 w 30"/>
                  <a:gd name="T19" fmla="*/ 17 h 29"/>
                  <a:gd name="T20" fmla="*/ 30 w 30"/>
                  <a:gd name="T21" fmla="*/ 14 h 29"/>
                  <a:gd name="T22" fmla="*/ 27 w 30"/>
                  <a:gd name="T23" fmla="*/ 6 h 29"/>
                  <a:gd name="T24" fmla="*/ 20 w 30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8">
                    <a:moveTo>
                      <a:pt x="20" y="1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5" y="2"/>
                      <a:pt x="2" y="6"/>
                    </a:cubicBezTo>
                    <a:cubicBezTo>
                      <a:pt x="1" y="9"/>
                      <a:pt x="0" y="11"/>
                      <a:pt x="0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1" y="24"/>
                      <a:pt x="7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29"/>
                      <a:pt x="19" y="29"/>
                      <a:pt x="20" y="28"/>
                    </a:cubicBezTo>
                    <a:cubicBezTo>
                      <a:pt x="25" y="26"/>
                      <a:pt x="28" y="22"/>
                      <a:pt x="29" y="17"/>
                    </a:cubicBezTo>
                    <a:cubicBezTo>
                      <a:pt x="29" y="17"/>
                      <a:pt x="30" y="16"/>
                      <a:pt x="30" y="14"/>
                    </a:cubicBezTo>
                    <a:cubicBezTo>
                      <a:pt x="30" y="11"/>
                      <a:pt x="29" y="9"/>
                      <a:pt x="27" y="6"/>
                    </a:cubicBezTo>
                    <a:cubicBezTo>
                      <a:pt x="25" y="4"/>
                      <a:pt x="23" y="2"/>
                      <a:pt x="20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32" name="Freeform 535"/>
            <p:cNvSpPr/>
            <p:nvPr/>
          </p:nvSpPr>
          <p:spPr bwMode="auto">
            <a:xfrm>
              <a:off x="4045537" y="5428324"/>
              <a:ext cx="309563" cy="309562"/>
            </a:xfrm>
            <a:custGeom>
              <a:avLst/>
              <a:gdLst>
                <a:gd name="T0" fmla="*/ 110 w 110"/>
                <a:gd name="T1" fmla="*/ 55 h 110"/>
                <a:gd name="T2" fmla="*/ 55 w 110"/>
                <a:gd name="T3" fmla="*/ 110 h 110"/>
                <a:gd name="T4" fmla="*/ 18 w 110"/>
                <a:gd name="T5" fmla="*/ 95 h 110"/>
                <a:gd name="T6" fmla="*/ 0 w 110"/>
                <a:gd name="T7" fmla="*/ 55 h 110"/>
                <a:gd name="T8" fmla="*/ 55 w 110"/>
                <a:gd name="T9" fmla="*/ 0 h 110"/>
                <a:gd name="T10" fmla="*/ 74 w 110"/>
                <a:gd name="T11" fmla="*/ 4 h 110"/>
                <a:gd name="T12" fmla="*/ 110 w 110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10">
                  <a:moveTo>
                    <a:pt x="110" y="55"/>
                  </a:moveTo>
                  <a:cubicBezTo>
                    <a:pt x="110" y="85"/>
                    <a:pt x="85" y="110"/>
                    <a:pt x="55" y="110"/>
                  </a:cubicBezTo>
                  <a:cubicBezTo>
                    <a:pt x="40" y="110"/>
                    <a:pt x="27" y="104"/>
                    <a:pt x="18" y="95"/>
                  </a:cubicBezTo>
                  <a:cubicBezTo>
                    <a:pt x="7" y="85"/>
                    <a:pt x="0" y="71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62" y="0"/>
                    <a:pt x="68" y="1"/>
                    <a:pt x="74" y="4"/>
                  </a:cubicBezTo>
                  <a:cubicBezTo>
                    <a:pt x="95" y="12"/>
                    <a:pt x="110" y="32"/>
                    <a:pt x="110" y="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3" name="Oval 536"/>
            <p:cNvSpPr>
              <a:spLocks noChangeArrowheads="1"/>
            </p:cNvSpPr>
            <p:nvPr/>
          </p:nvSpPr>
          <p:spPr bwMode="auto">
            <a:xfrm>
              <a:off x="4129808" y="5512595"/>
              <a:ext cx="141023" cy="141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537"/>
            <p:cNvSpPr/>
            <p:nvPr/>
          </p:nvSpPr>
          <p:spPr bwMode="auto">
            <a:xfrm>
              <a:off x="4891675" y="5428324"/>
              <a:ext cx="309563" cy="306123"/>
            </a:xfrm>
            <a:custGeom>
              <a:avLst/>
              <a:gdLst>
                <a:gd name="T0" fmla="*/ 110 w 110"/>
                <a:gd name="T1" fmla="*/ 55 h 109"/>
                <a:gd name="T2" fmla="*/ 55 w 110"/>
                <a:gd name="T3" fmla="*/ 109 h 109"/>
                <a:gd name="T4" fmla="*/ 18 w 110"/>
                <a:gd name="T5" fmla="*/ 95 h 109"/>
                <a:gd name="T6" fmla="*/ 0 w 110"/>
                <a:gd name="T7" fmla="*/ 55 h 109"/>
                <a:gd name="T8" fmla="*/ 55 w 110"/>
                <a:gd name="T9" fmla="*/ 0 h 109"/>
                <a:gd name="T10" fmla="*/ 74 w 110"/>
                <a:gd name="T11" fmla="*/ 4 h 109"/>
                <a:gd name="T12" fmla="*/ 110 w 110"/>
                <a:gd name="T13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110" y="55"/>
                  </a:moveTo>
                  <a:cubicBezTo>
                    <a:pt x="110" y="85"/>
                    <a:pt x="85" y="109"/>
                    <a:pt x="55" y="109"/>
                  </a:cubicBezTo>
                  <a:cubicBezTo>
                    <a:pt x="41" y="109"/>
                    <a:pt x="27" y="104"/>
                    <a:pt x="18" y="95"/>
                  </a:cubicBezTo>
                  <a:cubicBezTo>
                    <a:pt x="7" y="85"/>
                    <a:pt x="0" y="71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62" y="0"/>
                    <a:pt x="68" y="1"/>
                    <a:pt x="74" y="4"/>
                  </a:cubicBezTo>
                  <a:cubicBezTo>
                    <a:pt x="95" y="12"/>
                    <a:pt x="110" y="31"/>
                    <a:pt x="110" y="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Oval 538"/>
            <p:cNvSpPr>
              <a:spLocks noChangeArrowheads="1"/>
            </p:cNvSpPr>
            <p:nvPr/>
          </p:nvSpPr>
          <p:spPr bwMode="auto">
            <a:xfrm>
              <a:off x="4975945" y="5512595"/>
              <a:ext cx="141023" cy="141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6" name="Freeform 539"/>
            <p:cNvSpPr/>
            <p:nvPr/>
          </p:nvSpPr>
          <p:spPr bwMode="auto">
            <a:xfrm>
              <a:off x="3613870" y="3803122"/>
              <a:ext cx="1865974" cy="975122"/>
            </a:xfrm>
            <a:custGeom>
              <a:avLst/>
              <a:gdLst>
                <a:gd name="T0" fmla="*/ 661 w 664"/>
                <a:gd name="T1" fmla="*/ 31 h 347"/>
                <a:gd name="T2" fmla="*/ 654 w 664"/>
                <a:gd name="T3" fmla="*/ 60 h 347"/>
                <a:gd name="T4" fmla="*/ 586 w 664"/>
                <a:gd name="T5" fmla="*/ 327 h 347"/>
                <a:gd name="T6" fmla="*/ 560 w 664"/>
                <a:gd name="T7" fmla="*/ 347 h 347"/>
                <a:gd name="T8" fmla="*/ 118 w 664"/>
                <a:gd name="T9" fmla="*/ 347 h 347"/>
                <a:gd name="T10" fmla="*/ 76 w 664"/>
                <a:gd name="T11" fmla="*/ 316 h 347"/>
                <a:gd name="T12" fmla="*/ 72 w 664"/>
                <a:gd name="T13" fmla="*/ 300 h 347"/>
                <a:gd name="T14" fmla="*/ 11 w 664"/>
                <a:gd name="T15" fmla="*/ 60 h 347"/>
                <a:gd name="T16" fmla="*/ 11 w 664"/>
                <a:gd name="T17" fmla="*/ 60 h 347"/>
                <a:gd name="T18" fmla="*/ 11 w 664"/>
                <a:gd name="T19" fmla="*/ 59 h 347"/>
                <a:gd name="T20" fmla="*/ 11 w 664"/>
                <a:gd name="T21" fmla="*/ 59 h 347"/>
                <a:gd name="T22" fmla="*/ 11 w 664"/>
                <a:gd name="T23" fmla="*/ 59 h 347"/>
                <a:gd name="T24" fmla="*/ 11 w 664"/>
                <a:gd name="T25" fmla="*/ 58 h 347"/>
                <a:gd name="T26" fmla="*/ 4 w 664"/>
                <a:gd name="T27" fmla="*/ 31 h 347"/>
                <a:gd name="T28" fmla="*/ 30 w 664"/>
                <a:gd name="T29" fmla="*/ 0 h 347"/>
                <a:gd name="T30" fmla="*/ 635 w 664"/>
                <a:gd name="T31" fmla="*/ 0 h 347"/>
                <a:gd name="T32" fmla="*/ 641 w 664"/>
                <a:gd name="T33" fmla="*/ 0 h 347"/>
                <a:gd name="T34" fmla="*/ 661 w 664"/>
                <a:gd name="T35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4" h="347">
                  <a:moveTo>
                    <a:pt x="661" y="31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586" y="327"/>
                    <a:pt x="586" y="327"/>
                    <a:pt x="586" y="327"/>
                  </a:cubicBezTo>
                  <a:cubicBezTo>
                    <a:pt x="583" y="339"/>
                    <a:pt x="572" y="347"/>
                    <a:pt x="560" y="34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06" y="347"/>
                    <a:pt x="79" y="328"/>
                    <a:pt x="76" y="316"/>
                  </a:cubicBezTo>
                  <a:cubicBezTo>
                    <a:pt x="72" y="300"/>
                    <a:pt x="72" y="300"/>
                    <a:pt x="72" y="300"/>
                  </a:cubicBezTo>
                  <a:cubicBezTo>
                    <a:pt x="24" y="111"/>
                    <a:pt x="13" y="68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15"/>
                    <a:pt x="12" y="0"/>
                    <a:pt x="30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37" y="0"/>
                    <a:pt x="639" y="0"/>
                    <a:pt x="641" y="0"/>
                  </a:cubicBezTo>
                  <a:cubicBezTo>
                    <a:pt x="655" y="4"/>
                    <a:pt x="664" y="17"/>
                    <a:pt x="661" y="3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7" name="Freeform 540"/>
            <p:cNvSpPr/>
            <p:nvPr/>
          </p:nvSpPr>
          <p:spPr bwMode="auto">
            <a:xfrm>
              <a:off x="3613870" y="3803122"/>
              <a:ext cx="1869414" cy="168540"/>
            </a:xfrm>
            <a:custGeom>
              <a:avLst/>
              <a:gdLst>
                <a:gd name="T0" fmla="*/ 661 w 665"/>
                <a:gd name="T1" fmla="*/ 31 h 60"/>
                <a:gd name="T2" fmla="*/ 654 w 665"/>
                <a:gd name="T3" fmla="*/ 60 h 60"/>
                <a:gd name="T4" fmla="*/ 11 w 665"/>
                <a:gd name="T5" fmla="*/ 60 h 60"/>
                <a:gd name="T6" fmla="*/ 4 w 665"/>
                <a:gd name="T7" fmla="*/ 31 h 60"/>
                <a:gd name="T8" fmla="*/ 30 w 665"/>
                <a:gd name="T9" fmla="*/ 0 h 60"/>
                <a:gd name="T10" fmla="*/ 635 w 665"/>
                <a:gd name="T11" fmla="*/ 0 h 60"/>
                <a:gd name="T12" fmla="*/ 661 w 665"/>
                <a:gd name="T1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60">
                  <a:moveTo>
                    <a:pt x="661" y="31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15"/>
                    <a:pt x="12" y="0"/>
                    <a:pt x="30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52" y="0"/>
                    <a:pt x="665" y="15"/>
                    <a:pt x="66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Freeform 541"/>
            <p:cNvSpPr/>
            <p:nvPr/>
          </p:nvSpPr>
          <p:spPr bwMode="auto">
            <a:xfrm>
              <a:off x="4540837" y="4042172"/>
              <a:ext cx="13758" cy="629444"/>
            </a:xfrm>
            <a:custGeom>
              <a:avLst/>
              <a:gdLst>
                <a:gd name="T0" fmla="*/ 0 w 5"/>
                <a:gd name="T1" fmla="*/ 3 h 224"/>
                <a:gd name="T2" fmla="*/ 0 w 5"/>
                <a:gd name="T3" fmla="*/ 222 h 224"/>
                <a:gd name="T4" fmla="*/ 2 w 5"/>
                <a:gd name="T5" fmla="*/ 224 h 224"/>
                <a:gd name="T6" fmla="*/ 5 w 5"/>
                <a:gd name="T7" fmla="*/ 222 h 224"/>
                <a:gd name="T8" fmla="*/ 5 w 5"/>
                <a:gd name="T9" fmla="*/ 3 h 224"/>
                <a:gd name="T10" fmla="*/ 2 w 5"/>
                <a:gd name="T11" fmla="*/ 0 h 224"/>
                <a:gd name="T12" fmla="*/ 0 w 5"/>
                <a:gd name="T13" fmla="*/ 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24">
                  <a:moveTo>
                    <a:pt x="0" y="3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0" y="223"/>
                    <a:pt x="1" y="224"/>
                    <a:pt x="2" y="224"/>
                  </a:cubicBezTo>
                  <a:cubicBezTo>
                    <a:pt x="4" y="224"/>
                    <a:pt x="5" y="223"/>
                    <a:pt x="5" y="22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Freeform 542"/>
            <p:cNvSpPr/>
            <p:nvPr/>
          </p:nvSpPr>
          <p:spPr bwMode="auto">
            <a:xfrm>
              <a:off x="4779889" y="4047332"/>
              <a:ext cx="104908" cy="627724"/>
            </a:xfrm>
            <a:custGeom>
              <a:avLst/>
              <a:gdLst>
                <a:gd name="T0" fmla="*/ 31 w 37"/>
                <a:gd name="T1" fmla="*/ 3 h 223"/>
                <a:gd name="T2" fmla="*/ 0 w 37"/>
                <a:gd name="T3" fmla="*/ 219 h 223"/>
                <a:gd name="T4" fmla="*/ 3 w 37"/>
                <a:gd name="T5" fmla="*/ 222 h 223"/>
                <a:gd name="T6" fmla="*/ 6 w 37"/>
                <a:gd name="T7" fmla="*/ 220 h 223"/>
                <a:gd name="T8" fmla="*/ 37 w 37"/>
                <a:gd name="T9" fmla="*/ 3 h 223"/>
                <a:gd name="T10" fmla="*/ 34 w 37"/>
                <a:gd name="T11" fmla="*/ 0 h 223"/>
                <a:gd name="T12" fmla="*/ 31 w 37"/>
                <a:gd name="T13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3">
                  <a:moveTo>
                    <a:pt x="31" y="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1" y="222"/>
                    <a:pt x="3" y="222"/>
                  </a:cubicBezTo>
                  <a:cubicBezTo>
                    <a:pt x="4" y="223"/>
                    <a:pt x="5" y="222"/>
                    <a:pt x="6" y="220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4" y="0"/>
                  </a:cubicBezTo>
                  <a:cubicBezTo>
                    <a:pt x="33" y="0"/>
                    <a:pt x="32" y="1"/>
                    <a:pt x="3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3"/>
            <p:cNvSpPr/>
            <p:nvPr/>
          </p:nvSpPr>
          <p:spPr bwMode="auto">
            <a:xfrm>
              <a:off x="5022379" y="4069689"/>
              <a:ext cx="199496" cy="605367"/>
            </a:xfrm>
            <a:custGeom>
              <a:avLst/>
              <a:gdLst>
                <a:gd name="T0" fmla="*/ 65 w 71"/>
                <a:gd name="T1" fmla="*/ 2 h 215"/>
                <a:gd name="T2" fmla="*/ 0 w 71"/>
                <a:gd name="T3" fmla="*/ 211 h 215"/>
                <a:gd name="T4" fmla="*/ 2 w 71"/>
                <a:gd name="T5" fmla="*/ 214 h 215"/>
                <a:gd name="T6" fmla="*/ 5 w 71"/>
                <a:gd name="T7" fmla="*/ 213 h 215"/>
                <a:gd name="T8" fmla="*/ 70 w 71"/>
                <a:gd name="T9" fmla="*/ 3 h 215"/>
                <a:gd name="T10" fmla="*/ 69 w 71"/>
                <a:gd name="T11" fmla="*/ 0 h 215"/>
                <a:gd name="T12" fmla="*/ 65 w 71"/>
                <a:gd name="T13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15">
                  <a:moveTo>
                    <a:pt x="65" y="2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2"/>
                    <a:pt x="0" y="214"/>
                    <a:pt x="2" y="214"/>
                  </a:cubicBezTo>
                  <a:cubicBezTo>
                    <a:pt x="3" y="215"/>
                    <a:pt x="5" y="214"/>
                    <a:pt x="5" y="21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2"/>
                    <a:pt x="70" y="1"/>
                    <a:pt x="69" y="0"/>
                  </a:cubicBezTo>
                  <a:cubicBezTo>
                    <a:pt x="67" y="0"/>
                    <a:pt x="66" y="0"/>
                    <a:pt x="65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1" name="Freeform 544"/>
            <p:cNvSpPr/>
            <p:nvPr/>
          </p:nvSpPr>
          <p:spPr bwMode="auto">
            <a:xfrm>
              <a:off x="4200318" y="4047332"/>
              <a:ext cx="104908" cy="627724"/>
            </a:xfrm>
            <a:custGeom>
              <a:avLst/>
              <a:gdLst>
                <a:gd name="T0" fmla="*/ 1 w 37"/>
                <a:gd name="T1" fmla="*/ 3 h 223"/>
                <a:gd name="T2" fmla="*/ 32 w 37"/>
                <a:gd name="T3" fmla="*/ 220 h 223"/>
                <a:gd name="T4" fmla="*/ 35 w 37"/>
                <a:gd name="T5" fmla="*/ 222 h 223"/>
                <a:gd name="T6" fmla="*/ 37 w 37"/>
                <a:gd name="T7" fmla="*/ 219 h 223"/>
                <a:gd name="T8" fmla="*/ 6 w 37"/>
                <a:gd name="T9" fmla="*/ 3 h 223"/>
                <a:gd name="T10" fmla="*/ 3 w 37"/>
                <a:gd name="T11" fmla="*/ 0 h 223"/>
                <a:gd name="T12" fmla="*/ 1 w 37"/>
                <a:gd name="T13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3">
                  <a:moveTo>
                    <a:pt x="1" y="3"/>
                  </a:moveTo>
                  <a:cubicBezTo>
                    <a:pt x="32" y="220"/>
                    <a:pt x="32" y="220"/>
                    <a:pt x="32" y="220"/>
                  </a:cubicBezTo>
                  <a:cubicBezTo>
                    <a:pt x="32" y="222"/>
                    <a:pt x="33" y="223"/>
                    <a:pt x="35" y="222"/>
                  </a:cubicBezTo>
                  <a:cubicBezTo>
                    <a:pt x="36" y="222"/>
                    <a:pt x="37" y="221"/>
                    <a:pt x="37" y="2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2" name="Freeform 545"/>
            <p:cNvSpPr/>
            <p:nvPr/>
          </p:nvSpPr>
          <p:spPr bwMode="auto">
            <a:xfrm>
              <a:off x="3875278" y="4069689"/>
              <a:ext cx="199496" cy="605367"/>
            </a:xfrm>
            <a:custGeom>
              <a:avLst/>
              <a:gdLst>
                <a:gd name="T0" fmla="*/ 0 w 71"/>
                <a:gd name="T1" fmla="*/ 3 h 215"/>
                <a:gd name="T2" fmla="*/ 66 w 71"/>
                <a:gd name="T3" fmla="*/ 213 h 215"/>
                <a:gd name="T4" fmla="*/ 69 w 71"/>
                <a:gd name="T5" fmla="*/ 214 h 215"/>
                <a:gd name="T6" fmla="*/ 71 w 71"/>
                <a:gd name="T7" fmla="*/ 211 h 215"/>
                <a:gd name="T8" fmla="*/ 5 w 71"/>
                <a:gd name="T9" fmla="*/ 2 h 215"/>
                <a:gd name="T10" fmla="*/ 2 w 71"/>
                <a:gd name="T11" fmla="*/ 0 h 215"/>
                <a:gd name="T12" fmla="*/ 0 w 71"/>
                <a:gd name="T13" fmla="*/ 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15">
                  <a:moveTo>
                    <a:pt x="0" y="3"/>
                  </a:moveTo>
                  <a:cubicBezTo>
                    <a:pt x="66" y="213"/>
                    <a:pt x="66" y="213"/>
                    <a:pt x="66" y="213"/>
                  </a:cubicBezTo>
                  <a:cubicBezTo>
                    <a:pt x="66" y="214"/>
                    <a:pt x="68" y="215"/>
                    <a:pt x="69" y="214"/>
                  </a:cubicBezTo>
                  <a:cubicBezTo>
                    <a:pt x="70" y="214"/>
                    <a:pt x="71" y="212"/>
                    <a:pt x="71" y="21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Freeform 546"/>
            <p:cNvSpPr/>
            <p:nvPr/>
          </p:nvSpPr>
          <p:spPr bwMode="auto">
            <a:xfrm>
              <a:off x="3211439" y="3352536"/>
              <a:ext cx="2080948" cy="1437746"/>
            </a:xfrm>
            <a:custGeom>
              <a:avLst/>
              <a:gdLst>
                <a:gd name="T0" fmla="*/ 2 w 740"/>
                <a:gd name="T1" fmla="*/ 0 h 511"/>
                <a:gd name="T2" fmla="*/ 49 w 740"/>
                <a:gd name="T3" fmla="*/ 6 h 511"/>
                <a:gd name="T4" fmla="*/ 61 w 740"/>
                <a:gd name="T5" fmla="*/ 7 h 511"/>
                <a:gd name="T6" fmla="*/ 64 w 740"/>
                <a:gd name="T7" fmla="*/ 8 h 511"/>
                <a:gd name="T8" fmla="*/ 67 w 740"/>
                <a:gd name="T9" fmla="*/ 8 h 511"/>
                <a:gd name="T10" fmla="*/ 74 w 740"/>
                <a:gd name="T11" fmla="*/ 10 h 511"/>
                <a:gd name="T12" fmla="*/ 100 w 740"/>
                <a:gd name="T13" fmla="*/ 24 h 511"/>
                <a:gd name="T14" fmla="*/ 119 w 740"/>
                <a:gd name="T15" fmla="*/ 52 h 511"/>
                <a:gd name="T16" fmla="*/ 121 w 740"/>
                <a:gd name="T17" fmla="*/ 57 h 511"/>
                <a:gd name="T18" fmla="*/ 122 w 740"/>
                <a:gd name="T19" fmla="*/ 61 h 511"/>
                <a:gd name="T20" fmla="*/ 124 w 740"/>
                <a:gd name="T21" fmla="*/ 70 h 511"/>
                <a:gd name="T22" fmla="*/ 128 w 740"/>
                <a:gd name="T23" fmla="*/ 88 h 511"/>
                <a:gd name="T24" fmla="*/ 216 w 740"/>
                <a:gd name="T25" fmla="*/ 456 h 511"/>
                <a:gd name="T26" fmla="*/ 244 w 740"/>
                <a:gd name="T27" fmla="*/ 496 h 511"/>
                <a:gd name="T28" fmla="*/ 266 w 740"/>
                <a:gd name="T29" fmla="*/ 505 h 511"/>
                <a:gd name="T30" fmla="*/ 278 w 740"/>
                <a:gd name="T31" fmla="*/ 506 h 511"/>
                <a:gd name="T32" fmla="*/ 291 w 740"/>
                <a:gd name="T33" fmla="*/ 506 h 511"/>
                <a:gd name="T34" fmla="*/ 390 w 740"/>
                <a:gd name="T35" fmla="*/ 506 h 511"/>
                <a:gd name="T36" fmla="*/ 566 w 740"/>
                <a:gd name="T37" fmla="*/ 505 h 511"/>
                <a:gd name="T38" fmla="*/ 738 w 740"/>
                <a:gd name="T39" fmla="*/ 504 h 511"/>
                <a:gd name="T40" fmla="*/ 740 w 740"/>
                <a:gd name="T41" fmla="*/ 507 h 511"/>
                <a:gd name="T42" fmla="*/ 738 w 740"/>
                <a:gd name="T43" fmla="*/ 509 h 511"/>
                <a:gd name="T44" fmla="*/ 566 w 740"/>
                <a:gd name="T45" fmla="*/ 510 h 511"/>
                <a:gd name="T46" fmla="*/ 390 w 740"/>
                <a:gd name="T47" fmla="*/ 511 h 511"/>
                <a:gd name="T48" fmla="*/ 291 w 740"/>
                <a:gd name="T49" fmla="*/ 511 h 511"/>
                <a:gd name="T50" fmla="*/ 278 w 740"/>
                <a:gd name="T51" fmla="*/ 511 h 511"/>
                <a:gd name="T52" fmla="*/ 265 w 740"/>
                <a:gd name="T53" fmla="*/ 510 h 511"/>
                <a:gd name="T54" fmla="*/ 241 w 740"/>
                <a:gd name="T55" fmla="*/ 500 h 511"/>
                <a:gd name="T56" fmla="*/ 222 w 740"/>
                <a:gd name="T57" fmla="*/ 481 h 511"/>
                <a:gd name="T58" fmla="*/ 216 w 740"/>
                <a:gd name="T59" fmla="*/ 469 h 511"/>
                <a:gd name="T60" fmla="*/ 214 w 740"/>
                <a:gd name="T61" fmla="*/ 466 h 511"/>
                <a:gd name="T62" fmla="*/ 213 w 740"/>
                <a:gd name="T63" fmla="*/ 463 h 511"/>
                <a:gd name="T64" fmla="*/ 213 w 740"/>
                <a:gd name="T65" fmla="*/ 462 h 511"/>
                <a:gd name="T66" fmla="*/ 212 w 740"/>
                <a:gd name="T67" fmla="*/ 461 h 511"/>
                <a:gd name="T68" fmla="*/ 212 w 740"/>
                <a:gd name="T69" fmla="*/ 460 h 511"/>
                <a:gd name="T70" fmla="*/ 211 w 740"/>
                <a:gd name="T71" fmla="*/ 457 h 511"/>
                <a:gd name="T72" fmla="*/ 124 w 740"/>
                <a:gd name="T73" fmla="*/ 89 h 511"/>
                <a:gd name="T74" fmla="*/ 120 w 740"/>
                <a:gd name="T75" fmla="*/ 71 h 511"/>
                <a:gd name="T76" fmla="*/ 118 w 740"/>
                <a:gd name="T77" fmla="*/ 62 h 511"/>
                <a:gd name="T78" fmla="*/ 117 w 740"/>
                <a:gd name="T79" fmla="*/ 58 h 511"/>
                <a:gd name="T80" fmla="*/ 115 w 740"/>
                <a:gd name="T81" fmla="*/ 54 h 511"/>
                <a:gd name="T82" fmla="*/ 97 w 740"/>
                <a:gd name="T83" fmla="*/ 27 h 511"/>
                <a:gd name="T84" fmla="*/ 73 w 740"/>
                <a:gd name="T85" fmla="*/ 14 h 511"/>
                <a:gd name="T86" fmla="*/ 66 w 740"/>
                <a:gd name="T87" fmla="*/ 12 h 511"/>
                <a:gd name="T88" fmla="*/ 60 w 740"/>
                <a:gd name="T89" fmla="*/ 11 h 511"/>
                <a:gd name="T90" fmla="*/ 48 w 740"/>
                <a:gd name="T91" fmla="*/ 10 h 511"/>
                <a:gd name="T92" fmla="*/ 2 w 740"/>
                <a:gd name="T93" fmla="*/ 4 h 511"/>
                <a:gd name="T94" fmla="*/ 0 w 740"/>
                <a:gd name="T95" fmla="*/ 2 h 511"/>
                <a:gd name="T96" fmla="*/ 2 w 740"/>
                <a:gd name="T97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0" h="511">
                  <a:moveTo>
                    <a:pt x="2" y="0"/>
                  </a:moveTo>
                  <a:cubicBezTo>
                    <a:pt x="2" y="0"/>
                    <a:pt x="19" y="2"/>
                    <a:pt x="49" y="6"/>
                  </a:cubicBezTo>
                  <a:cubicBezTo>
                    <a:pt x="53" y="6"/>
                    <a:pt x="57" y="7"/>
                    <a:pt x="61" y="7"/>
                  </a:cubicBezTo>
                  <a:cubicBezTo>
                    <a:pt x="62" y="7"/>
                    <a:pt x="63" y="8"/>
                    <a:pt x="64" y="8"/>
                  </a:cubicBezTo>
                  <a:cubicBezTo>
                    <a:pt x="65" y="8"/>
                    <a:pt x="66" y="8"/>
                    <a:pt x="67" y="8"/>
                  </a:cubicBezTo>
                  <a:cubicBezTo>
                    <a:pt x="69" y="8"/>
                    <a:pt x="72" y="9"/>
                    <a:pt x="74" y="10"/>
                  </a:cubicBezTo>
                  <a:cubicBezTo>
                    <a:pt x="83" y="12"/>
                    <a:pt x="92" y="17"/>
                    <a:pt x="100" y="24"/>
                  </a:cubicBezTo>
                  <a:cubicBezTo>
                    <a:pt x="108" y="31"/>
                    <a:pt x="115" y="41"/>
                    <a:pt x="119" y="52"/>
                  </a:cubicBezTo>
                  <a:cubicBezTo>
                    <a:pt x="120" y="54"/>
                    <a:pt x="120" y="55"/>
                    <a:pt x="121" y="57"/>
                  </a:cubicBezTo>
                  <a:cubicBezTo>
                    <a:pt x="121" y="58"/>
                    <a:pt x="122" y="60"/>
                    <a:pt x="122" y="61"/>
                  </a:cubicBezTo>
                  <a:cubicBezTo>
                    <a:pt x="123" y="64"/>
                    <a:pt x="123" y="67"/>
                    <a:pt x="124" y="70"/>
                  </a:cubicBezTo>
                  <a:cubicBezTo>
                    <a:pt x="125" y="76"/>
                    <a:pt x="127" y="82"/>
                    <a:pt x="128" y="88"/>
                  </a:cubicBezTo>
                  <a:cubicBezTo>
                    <a:pt x="152" y="189"/>
                    <a:pt x="184" y="322"/>
                    <a:pt x="216" y="456"/>
                  </a:cubicBezTo>
                  <a:cubicBezTo>
                    <a:pt x="220" y="472"/>
                    <a:pt x="230" y="486"/>
                    <a:pt x="244" y="496"/>
                  </a:cubicBezTo>
                  <a:cubicBezTo>
                    <a:pt x="250" y="500"/>
                    <a:pt x="258" y="504"/>
                    <a:pt x="266" y="505"/>
                  </a:cubicBezTo>
                  <a:cubicBezTo>
                    <a:pt x="270" y="506"/>
                    <a:pt x="274" y="506"/>
                    <a:pt x="278" y="506"/>
                  </a:cubicBezTo>
                  <a:cubicBezTo>
                    <a:pt x="282" y="506"/>
                    <a:pt x="287" y="506"/>
                    <a:pt x="291" y="506"/>
                  </a:cubicBezTo>
                  <a:cubicBezTo>
                    <a:pt x="325" y="506"/>
                    <a:pt x="358" y="506"/>
                    <a:pt x="390" y="506"/>
                  </a:cubicBezTo>
                  <a:cubicBezTo>
                    <a:pt x="455" y="506"/>
                    <a:pt x="515" y="505"/>
                    <a:pt x="566" y="505"/>
                  </a:cubicBezTo>
                  <a:cubicBezTo>
                    <a:pt x="669" y="505"/>
                    <a:pt x="738" y="504"/>
                    <a:pt x="738" y="504"/>
                  </a:cubicBezTo>
                  <a:cubicBezTo>
                    <a:pt x="739" y="504"/>
                    <a:pt x="740" y="506"/>
                    <a:pt x="740" y="507"/>
                  </a:cubicBezTo>
                  <a:cubicBezTo>
                    <a:pt x="740" y="508"/>
                    <a:pt x="739" y="509"/>
                    <a:pt x="738" y="509"/>
                  </a:cubicBezTo>
                  <a:cubicBezTo>
                    <a:pt x="738" y="509"/>
                    <a:pt x="669" y="510"/>
                    <a:pt x="566" y="510"/>
                  </a:cubicBezTo>
                  <a:cubicBezTo>
                    <a:pt x="515" y="510"/>
                    <a:pt x="455" y="511"/>
                    <a:pt x="390" y="511"/>
                  </a:cubicBezTo>
                  <a:cubicBezTo>
                    <a:pt x="358" y="511"/>
                    <a:pt x="325" y="511"/>
                    <a:pt x="291" y="511"/>
                  </a:cubicBezTo>
                  <a:cubicBezTo>
                    <a:pt x="287" y="511"/>
                    <a:pt x="282" y="511"/>
                    <a:pt x="278" y="511"/>
                  </a:cubicBezTo>
                  <a:cubicBezTo>
                    <a:pt x="274" y="511"/>
                    <a:pt x="269" y="511"/>
                    <a:pt x="265" y="510"/>
                  </a:cubicBezTo>
                  <a:cubicBezTo>
                    <a:pt x="256" y="508"/>
                    <a:pt x="248" y="505"/>
                    <a:pt x="241" y="500"/>
                  </a:cubicBezTo>
                  <a:cubicBezTo>
                    <a:pt x="233" y="495"/>
                    <a:pt x="227" y="489"/>
                    <a:pt x="222" y="481"/>
                  </a:cubicBezTo>
                  <a:cubicBezTo>
                    <a:pt x="219" y="477"/>
                    <a:pt x="217" y="474"/>
                    <a:pt x="216" y="469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13" y="463"/>
                    <a:pt x="213" y="463"/>
                    <a:pt x="213" y="463"/>
                  </a:cubicBezTo>
                  <a:cubicBezTo>
                    <a:pt x="213" y="462"/>
                    <a:pt x="213" y="462"/>
                    <a:pt x="213" y="462"/>
                  </a:cubicBezTo>
                  <a:cubicBezTo>
                    <a:pt x="212" y="461"/>
                    <a:pt x="212" y="461"/>
                    <a:pt x="212" y="461"/>
                  </a:cubicBezTo>
                  <a:cubicBezTo>
                    <a:pt x="212" y="460"/>
                    <a:pt x="212" y="460"/>
                    <a:pt x="212" y="460"/>
                  </a:cubicBezTo>
                  <a:cubicBezTo>
                    <a:pt x="211" y="457"/>
                    <a:pt x="211" y="457"/>
                    <a:pt x="211" y="457"/>
                  </a:cubicBezTo>
                  <a:cubicBezTo>
                    <a:pt x="180" y="323"/>
                    <a:pt x="148" y="190"/>
                    <a:pt x="124" y="89"/>
                  </a:cubicBezTo>
                  <a:cubicBezTo>
                    <a:pt x="123" y="83"/>
                    <a:pt x="121" y="77"/>
                    <a:pt x="120" y="71"/>
                  </a:cubicBezTo>
                  <a:cubicBezTo>
                    <a:pt x="119" y="68"/>
                    <a:pt x="118" y="65"/>
                    <a:pt x="118" y="62"/>
                  </a:cubicBezTo>
                  <a:cubicBezTo>
                    <a:pt x="117" y="61"/>
                    <a:pt x="117" y="59"/>
                    <a:pt x="117" y="58"/>
                  </a:cubicBezTo>
                  <a:cubicBezTo>
                    <a:pt x="116" y="56"/>
                    <a:pt x="116" y="55"/>
                    <a:pt x="115" y="54"/>
                  </a:cubicBezTo>
                  <a:cubicBezTo>
                    <a:pt x="111" y="43"/>
                    <a:pt x="105" y="34"/>
                    <a:pt x="97" y="27"/>
                  </a:cubicBezTo>
                  <a:cubicBezTo>
                    <a:pt x="90" y="21"/>
                    <a:pt x="81" y="16"/>
                    <a:pt x="73" y="14"/>
                  </a:cubicBezTo>
                  <a:cubicBezTo>
                    <a:pt x="71" y="13"/>
                    <a:pt x="69" y="13"/>
                    <a:pt x="66" y="12"/>
                  </a:cubicBezTo>
                  <a:cubicBezTo>
                    <a:pt x="64" y="12"/>
                    <a:pt x="62" y="12"/>
                    <a:pt x="60" y="11"/>
                  </a:cubicBezTo>
                  <a:cubicBezTo>
                    <a:pt x="56" y="11"/>
                    <a:pt x="52" y="10"/>
                    <a:pt x="48" y="10"/>
                  </a:cubicBezTo>
                  <a:cubicBezTo>
                    <a:pt x="19" y="6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Freeform 547"/>
            <p:cNvSpPr/>
            <p:nvPr/>
          </p:nvSpPr>
          <p:spPr bwMode="auto">
            <a:xfrm>
              <a:off x="3821964" y="4675055"/>
              <a:ext cx="1334558" cy="758429"/>
            </a:xfrm>
            <a:custGeom>
              <a:avLst/>
              <a:gdLst>
                <a:gd name="T0" fmla="*/ 4 w 475"/>
                <a:gd name="T1" fmla="*/ 2 h 270"/>
                <a:gd name="T2" fmla="*/ 40 w 475"/>
                <a:gd name="T3" fmla="*/ 95 h 270"/>
                <a:gd name="T4" fmla="*/ 77 w 475"/>
                <a:gd name="T5" fmla="*/ 191 h 270"/>
                <a:gd name="T6" fmla="*/ 87 w 475"/>
                <a:gd name="T7" fmla="*/ 218 h 270"/>
                <a:gd name="T8" fmla="*/ 92 w 475"/>
                <a:gd name="T9" fmla="*/ 231 h 270"/>
                <a:gd name="T10" fmla="*/ 100 w 475"/>
                <a:gd name="T11" fmla="*/ 243 h 270"/>
                <a:gd name="T12" fmla="*/ 123 w 475"/>
                <a:gd name="T13" fmla="*/ 260 h 270"/>
                <a:gd name="T14" fmla="*/ 137 w 475"/>
                <a:gd name="T15" fmla="*/ 264 h 270"/>
                <a:gd name="T16" fmla="*/ 151 w 475"/>
                <a:gd name="T17" fmla="*/ 265 h 270"/>
                <a:gd name="T18" fmla="*/ 472 w 475"/>
                <a:gd name="T19" fmla="*/ 265 h 270"/>
                <a:gd name="T20" fmla="*/ 475 w 475"/>
                <a:gd name="T21" fmla="*/ 268 h 270"/>
                <a:gd name="T22" fmla="*/ 472 w 475"/>
                <a:gd name="T23" fmla="*/ 270 h 270"/>
                <a:gd name="T24" fmla="*/ 151 w 475"/>
                <a:gd name="T25" fmla="*/ 270 h 270"/>
                <a:gd name="T26" fmla="*/ 136 w 475"/>
                <a:gd name="T27" fmla="*/ 269 h 270"/>
                <a:gd name="T28" fmla="*/ 121 w 475"/>
                <a:gd name="T29" fmla="*/ 265 h 270"/>
                <a:gd name="T30" fmla="*/ 96 w 475"/>
                <a:gd name="T31" fmla="*/ 246 h 270"/>
                <a:gd name="T32" fmla="*/ 88 w 475"/>
                <a:gd name="T33" fmla="*/ 234 h 270"/>
                <a:gd name="T34" fmla="*/ 82 w 475"/>
                <a:gd name="T35" fmla="*/ 220 h 270"/>
                <a:gd name="T36" fmla="*/ 72 w 475"/>
                <a:gd name="T37" fmla="*/ 193 h 270"/>
                <a:gd name="T38" fmla="*/ 36 w 475"/>
                <a:gd name="T39" fmla="*/ 97 h 270"/>
                <a:gd name="T40" fmla="*/ 0 w 475"/>
                <a:gd name="T41" fmla="*/ 3 h 270"/>
                <a:gd name="T42" fmla="*/ 2 w 475"/>
                <a:gd name="T43" fmla="*/ 0 h 270"/>
                <a:gd name="T44" fmla="*/ 4 w 475"/>
                <a:gd name="T45" fmla="*/ 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5" h="270">
                  <a:moveTo>
                    <a:pt x="4" y="2"/>
                  </a:moveTo>
                  <a:cubicBezTo>
                    <a:pt x="4" y="2"/>
                    <a:pt x="18" y="39"/>
                    <a:pt x="40" y="95"/>
                  </a:cubicBezTo>
                  <a:cubicBezTo>
                    <a:pt x="51" y="123"/>
                    <a:pt x="63" y="156"/>
                    <a:pt x="77" y="191"/>
                  </a:cubicBezTo>
                  <a:cubicBezTo>
                    <a:pt x="80" y="200"/>
                    <a:pt x="83" y="209"/>
                    <a:pt x="87" y="218"/>
                  </a:cubicBezTo>
                  <a:cubicBezTo>
                    <a:pt x="89" y="223"/>
                    <a:pt x="90" y="227"/>
                    <a:pt x="92" y="231"/>
                  </a:cubicBezTo>
                  <a:cubicBezTo>
                    <a:pt x="95" y="235"/>
                    <a:pt x="97" y="240"/>
                    <a:pt x="100" y="243"/>
                  </a:cubicBezTo>
                  <a:cubicBezTo>
                    <a:pt x="106" y="250"/>
                    <a:pt x="114" y="256"/>
                    <a:pt x="123" y="260"/>
                  </a:cubicBezTo>
                  <a:cubicBezTo>
                    <a:pt x="127" y="262"/>
                    <a:pt x="132" y="264"/>
                    <a:pt x="137" y="264"/>
                  </a:cubicBezTo>
                  <a:cubicBezTo>
                    <a:pt x="141" y="265"/>
                    <a:pt x="146" y="265"/>
                    <a:pt x="151" y="265"/>
                  </a:cubicBezTo>
                  <a:cubicBezTo>
                    <a:pt x="312" y="265"/>
                    <a:pt x="472" y="265"/>
                    <a:pt x="472" y="265"/>
                  </a:cubicBezTo>
                  <a:cubicBezTo>
                    <a:pt x="474" y="265"/>
                    <a:pt x="475" y="266"/>
                    <a:pt x="475" y="268"/>
                  </a:cubicBezTo>
                  <a:cubicBezTo>
                    <a:pt x="475" y="269"/>
                    <a:pt x="474" y="270"/>
                    <a:pt x="472" y="270"/>
                  </a:cubicBezTo>
                  <a:cubicBezTo>
                    <a:pt x="472" y="270"/>
                    <a:pt x="312" y="270"/>
                    <a:pt x="151" y="270"/>
                  </a:cubicBezTo>
                  <a:cubicBezTo>
                    <a:pt x="146" y="270"/>
                    <a:pt x="141" y="270"/>
                    <a:pt x="136" y="269"/>
                  </a:cubicBezTo>
                  <a:cubicBezTo>
                    <a:pt x="131" y="268"/>
                    <a:pt x="126" y="267"/>
                    <a:pt x="121" y="265"/>
                  </a:cubicBezTo>
                  <a:cubicBezTo>
                    <a:pt x="111" y="261"/>
                    <a:pt x="103" y="254"/>
                    <a:pt x="96" y="246"/>
                  </a:cubicBezTo>
                  <a:cubicBezTo>
                    <a:pt x="93" y="242"/>
                    <a:pt x="90" y="238"/>
                    <a:pt x="88" y="234"/>
                  </a:cubicBezTo>
                  <a:cubicBezTo>
                    <a:pt x="86" y="229"/>
                    <a:pt x="84" y="224"/>
                    <a:pt x="82" y="220"/>
                  </a:cubicBezTo>
                  <a:cubicBezTo>
                    <a:pt x="79" y="211"/>
                    <a:pt x="76" y="202"/>
                    <a:pt x="72" y="193"/>
                  </a:cubicBezTo>
                  <a:cubicBezTo>
                    <a:pt x="59" y="158"/>
                    <a:pt x="47" y="125"/>
                    <a:pt x="36" y="97"/>
                  </a:cubicBezTo>
                  <a:cubicBezTo>
                    <a:pt x="15" y="40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Freeform 549"/>
            <p:cNvSpPr/>
            <p:nvPr/>
          </p:nvSpPr>
          <p:spPr bwMode="auto">
            <a:xfrm>
              <a:off x="1594835" y="5268384"/>
              <a:ext cx="204656" cy="345679"/>
            </a:xfrm>
            <a:custGeom>
              <a:avLst/>
              <a:gdLst>
                <a:gd name="T0" fmla="*/ 65 w 73"/>
                <a:gd name="T1" fmla="*/ 93 h 123"/>
                <a:gd name="T2" fmla="*/ 24 w 73"/>
                <a:gd name="T3" fmla="*/ 120 h 123"/>
                <a:gd name="T4" fmla="*/ 7 w 73"/>
                <a:gd name="T5" fmla="*/ 55 h 123"/>
                <a:gd name="T6" fmla="*/ 51 w 73"/>
                <a:gd name="T7" fmla="*/ 4 h 123"/>
                <a:gd name="T8" fmla="*/ 72 w 73"/>
                <a:gd name="T9" fmla="*/ 23 h 123"/>
                <a:gd name="T10" fmla="*/ 63 w 73"/>
                <a:gd name="T11" fmla="*/ 68 h 123"/>
                <a:gd name="T12" fmla="*/ 65 w 73"/>
                <a:gd name="T13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3">
                  <a:moveTo>
                    <a:pt x="65" y="93"/>
                  </a:moveTo>
                  <a:cubicBezTo>
                    <a:pt x="60" y="115"/>
                    <a:pt x="37" y="123"/>
                    <a:pt x="24" y="120"/>
                  </a:cubicBezTo>
                  <a:cubicBezTo>
                    <a:pt x="8" y="116"/>
                    <a:pt x="0" y="87"/>
                    <a:pt x="7" y="55"/>
                  </a:cubicBezTo>
                  <a:cubicBezTo>
                    <a:pt x="15" y="23"/>
                    <a:pt x="34" y="0"/>
                    <a:pt x="51" y="4"/>
                  </a:cubicBezTo>
                  <a:cubicBezTo>
                    <a:pt x="61" y="6"/>
                    <a:pt x="72" y="14"/>
                    <a:pt x="72" y="23"/>
                  </a:cubicBezTo>
                  <a:cubicBezTo>
                    <a:pt x="73" y="36"/>
                    <a:pt x="61" y="47"/>
                    <a:pt x="63" y="68"/>
                  </a:cubicBezTo>
                  <a:cubicBezTo>
                    <a:pt x="64" y="77"/>
                    <a:pt x="67" y="85"/>
                    <a:pt x="65" y="93"/>
                  </a:cubicBezTo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Freeform 550"/>
            <p:cNvSpPr/>
            <p:nvPr/>
          </p:nvSpPr>
          <p:spPr bwMode="auto">
            <a:xfrm>
              <a:off x="1520883" y="5390489"/>
              <a:ext cx="423069" cy="340519"/>
            </a:xfrm>
            <a:custGeom>
              <a:avLst/>
              <a:gdLst>
                <a:gd name="T0" fmla="*/ 139 w 150"/>
                <a:gd name="T1" fmla="*/ 121 h 121"/>
                <a:gd name="T2" fmla="*/ 114 w 150"/>
                <a:gd name="T3" fmla="*/ 116 h 121"/>
                <a:gd name="T4" fmla="*/ 10 w 150"/>
                <a:gd name="T5" fmla="*/ 78 h 121"/>
                <a:gd name="T6" fmla="*/ 1 w 150"/>
                <a:gd name="T7" fmla="*/ 57 h 121"/>
                <a:gd name="T8" fmla="*/ 2 w 150"/>
                <a:gd name="T9" fmla="*/ 52 h 121"/>
                <a:gd name="T10" fmla="*/ 16 w 150"/>
                <a:gd name="T11" fmla="*/ 9 h 121"/>
                <a:gd name="T12" fmla="*/ 25 w 150"/>
                <a:gd name="T13" fmla="*/ 1 h 121"/>
                <a:gd name="T14" fmla="*/ 37 w 150"/>
                <a:gd name="T15" fmla="*/ 5 h 121"/>
                <a:gd name="T16" fmla="*/ 38 w 150"/>
                <a:gd name="T17" fmla="*/ 7 h 121"/>
                <a:gd name="T18" fmla="*/ 60 w 150"/>
                <a:gd name="T19" fmla="*/ 35 h 121"/>
                <a:gd name="T20" fmla="*/ 77 w 150"/>
                <a:gd name="T21" fmla="*/ 40 h 121"/>
                <a:gd name="T22" fmla="*/ 98 w 150"/>
                <a:gd name="T23" fmla="*/ 42 h 121"/>
                <a:gd name="T24" fmla="*/ 117 w 150"/>
                <a:gd name="T25" fmla="*/ 64 h 121"/>
                <a:gd name="T26" fmla="*/ 134 w 150"/>
                <a:gd name="T27" fmla="*/ 85 h 121"/>
                <a:gd name="T28" fmla="*/ 148 w 150"/>
                <a:gd name="T29" fmla="*/ 104 h 121"/>
                <a:gd name="T30" fmla="*/ 150 w 150"/>
                <a:gd name="T31" fmla="*/ 110 h 121"/>
                <a:gd name="T32" fmla="*/ 139 w 150"/>
                <a:gd name="T3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20">
                  <a:moveTo>
                    <a:pt x="139" y="121"/>
                  </a:moveTo>
                  <a:cubicBezTo>
                    <a:pt x="130" y="121"/>
                    <a:pt x="122" y="118"/>
                    <a:pt x="114" y="116"/>
                  </a:cubicBezTo>
                  <a:cubicBezTo>
                    <a:pt x="112" y="115"/>
                    <a:pt x="32" y="88"/>
                    <a:pt x="10" y="78"/>
                  </a:cubicBezTo>
                  <a:cubicBezTo>
                    <a:pt x="1" y="74"/>
                    <a:pt x="0" y="66"/>
                    <a:pt x="1" y="57"/>
                  </a:cubicBezTo>
                  <a:cubicBezTo>
                    <a:pt x="2" y="55"/>
                    <a:pt x="2" y="54"/>
                    <a:pt x="2" y="52"/>
                  </a:cubicBezTo>
                  <a:cubicBezTo>
                    <a:pt x="6" y="38"/>
                    <a:pt x="11" y="23"/>
                    <a:pt x="16" y="9"/>
                  </a:cubicBezTo>
                  <a:cubicBezTo>
                    <a:pt x="18" y="5"/>
                    <a:pt x="21" y="3"/>
                    <a:pt x="25" y="1"/>
                  </a:cubicBezTo>
                  <a:cubicBezTo>
                    <a:pt x="29" y="0"/>
                    <a:pt x="33" y="1"/>
                    <a:pt x="37" y="5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4" y="17"/>
                    <a:pt x="50" y="28"/>
                    <a:pt x="60" y="35"/>
                  </a:cubicBezTo>
                  <a:cubicBezTo>
                    <a:pt x="65" y="38"/>
                    <a:pt x="71" y="40"/>
                    <a:pt x="77" y="40"/>
                  </a:cubicBezTo>
                  <a:cubicBezTo>
                    <a:pt x="83" y="41"/>
                    <a:pt x="93" y="38"/>
                    <a:pt x="98" y="42"/>
                  </a:cubicBezTo>
                  <a:cubicBezTo>
                    <a:pt x="105" y="49"/>
                    <a:pt x="111" y="57"/>
                    <a:pt x="117" y="64"/>
                  </a:cubicBezTo>
                  <a:cubicBezTo>
                    <a:pt x="122" y="71"/>
                    <a:pt x="128" y="78"/>
                    <a:pt x="134" y="85"/>
                  </a:cubicBezTo>
                  <a:cubicBezTo>
                    <a:pt x="139" y="91"/>
                    <a:pt x="145" y="96"/>
                    <a:pt x="148" y="104"/>
                  </a:cubicBezTo>
                  <a:cubicBezTo>
                    <a:pt x="149" y="106"/>
                    <a:pt x="150" y="108"/>
                    <a:pt x="150" y="110"/>
                  </a:cubicBezTo>
                  <a:cubicBezTo>
                    <a:pt x="150" y="115"/>
                    <a:pt x="146" y="120"/>
                    <a:pt x="139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Freeform 551"/>
            <p:cNvSpPr/>
            <p:nvPr/>
          </p:nvSpPr>
          <p:spPr bwMode="auto">
            <a:xfrm>
              <a:off x="1520883" y="5552149"/>
              <a:ext cx="423069" cy="178858"/>
            </a:xfrm>
            <a:custGeom>
              <a:avLst/>
              <a:gdLst>
                <a:gd name="T0" fmla="*/ 139 w 150"/>
                <a:gd name="T1" fmla="*/ 64 h 64"/>
                <a:gd name="T2" fmla="*/ 114 w 150"/>
                <a:gd name="T3" fmla="*/ 59 h 64"/>
                <a:gd name="T4" fmla="*/ 10 w 150"/>
                <a:gd name="T5" fmla="*/ 21 h 64"/>
                <a:gd name="T6" fmla="*/ 1 w 150"/>
                <a:gd name="T7" fmla="*/ 0 h 64"/>
                <a:gd name="T8" fmla="*/ 4 w 150"/>
                <a:gd name="T9" fmla="*/ 1 h 64"/>
                <a:gd name="T10" fmla="*/ 75 w 150"/>
                <a:gd name="T11" fmla="*/ 26 h 64"/>
                <a:gd name="T12" fmla="*/ 136 w 150"/>
                <a:gd name="T13" fmla="*/ 48 h 64"/>
                <a:gd name="T14" fmla="*/ 150 w 150"/>
                <a:gd name="T15" fmla="*/ 53 h 64"/>
                <a:gd name="T16" fmla="*/ 139 w 15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64">
                  <a:moveTo>
                    <a:pt x="139" y="64"/>
                  </a:moveTo>
                  <a:cubicBezTo>
                    <a:pt x="130" y="64"/>
                    <a:pt x="122" y="61"/>
                    <a:pt x="114" y="59"/>
                  </a:cubicBezTo>
                  <a:cubicBezTo>
                    <a:pt x="112" y="58"/>
                    <a:pt x="32" y="31"/>
                    <a:pt x="10" y="21"/>
                  </a:cubicBezTo>
                  <a:cubicBezTo>
                    <a:pt x="1" y="17"/>
                    <a:pt x="0" y="9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7" y="9"/>
                    <a:pt x="51" y="18"/>
                    <a:pt x="75" y="26"/>
                  </a:cubicBezTo>
                  <a:cubicBezTo>
                    <a:pt x="95" y="33"/>
                    <a:pt x="116" y="40"/>
                    <a:pt x="136" y="48"/>
                  </a:cubicBezTo>
                  <a:cubicBezTo>
                    <a:pt x="140" y="49"/>
                    <a:pt x="145" y="51"/>
                    <a:pt x="150" y="53"/>
                  </a:cubicBezTo>
                  <a:cubicBezTo>
                    <a:pt x="150" y="58"/>
                    <a:pt x="146" y="63"/>
                    <a:pt x="139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Freeform 552"/>
            <p:cNvSpPr>
              <a:spLocks noEditPoints="1"/>
            </p:cNvSpPr>
            <p:nvPr/>
          </p:nvSpPr>
          <p:spPr bwMode="auto">
            <a:xfrm>
              <a:off x="1790891" y="5430045"/>
              <a:ext cx="56754" cy="110067"/>
            </a:xfrm>
            <a:custGeom>
              <a:avLst/>
              <a:gdLst>
                <a:gd name="T0" fmla="*/ 5 w 20"/>
                <a:gd name="T1" fmla="*/ 37 h 39"/>
                <a:gd name="T2" fmla="*/ 3 w 20"/>
                <a:gd name="T3" fmla="*/ 34 h 39"/>
                <a:gd name="T4" fmla="*/ 2 w 20"/>
                <a:gd name="T5" fmla="*/ 30 h 39"/>
                <a:gd name="T6" fmla="*/ 0 w 20"/>
                <a:gd name="T7" fmla="*/ 25 h 39"/>
                <a:gd name="T8" fmla="*/ 0 w 20"/>
                <a:gd name="T9" fmla="*/ 22 h 39"/>
                <a:gd name="T10" fmla="*/ 0 w 20"/>
                <a:gd name="T11" fmla="*/ 20 h 39"/>
                <a:gd name="T12" fmla="*/ 0 w 20"/>
                <a:gd name="T13" fmla="*/ 19 h 39"/>
                <a:gd name="T14" fmla="*/ 1 w 20"/>
                <a:gd name="T15" fmla="*/ 12 h 39"/>
                <a:gd name="T16" fmla="*/ 5 w 20"/>
                <a:gd name="T17" fmla="*/ 5 h 39"/>
                <a:gd name="T18" fmla="*/ 6 w 20"/>
                <a:gd name="T19" fmla="*/ 3 h 39"/>
                <a:gd name="T20" fmla="*/ 7 w 20"/>
                <a:gd name="T21" fmla="*/ 2 h 39"/>
                <a:gd name="T22" fmla="*/ 8 w 20"/>
                <a:gd name="T23" fmla="*/ 2 h 39"/>
                <a:gd name="T24" fmla="*/ 12 w 20"/>
                <a:gd name="T25" fmla="*/ 0 h 39"/>
                <a:gd name="T26" fmla="*/ 13 w 20"/>
                <a:gd name="T27" fmla="*/ 0 h 39"/>
                <a:gd name="T28" fmla="*/ 15 w 20"/>
                <a:gd name="T29" fmla="*/ 1 h 39"/>
                <a:gd name="T30" fmla="*/ 17 w 20"/>
                <a:gd name="T31" fmla="*/ 2 h 39"/>
                <a:gd name="T32" fmla="*/ 19 w 20"/>
                <a:gd name="T33" fmla="*/ 4 h 39"/>
                <a:gd name="T34" fmla="*/ 19 w 20"/>
                <a:gd name="T35" fmla="*/ 6 h 39"/>
                <a:gd name="T36" fmla="*/ 20 w 20"/>
                <a:gd name="T37" fmla="*/ 8 h 39"/>
                <a:gd name="T38" fmla="*/ 20 w 20"/>
                <a:gd name="T39" fmla="*/ 10 h 39"/>
                <a:gd name="T40" fmla="*/ 19 w 20"/>
                <a:gd name="T41" fmla="*/ 14 h 39"/>
                <a:gd name="T42" fmla="*/ 17 w 20"/>
                <a:gd name="T43" fmla="*/ 21 h 39"/>
                <a:gd name="T44" fmla="*/ 14 w 20"/>
                <a:gd name="T45" fmla="*/ 26 h 39"/>
                <a:gd name="T46" fmla="*/ 10 w 20"/>
                <a:gd name="T47" fmla="*/ 34 h 39"/>
                <a:gd name="T48" fmla="*/ 7 w 20"/>
                <a:gd name="T49" fmla="*/ 39 h 39"/>
                <a:gd name="T50" fmla="*/ 5 w 20"/>
                <a:gd name="T51" fmla="*/ 37 h 39"/>
                <a:gd name="T52" fmla="*/ 6 w 20"/>
                <a:gd name="T53" fmla="*/ 33 h 39"/>
                <a:gd name="T54" fmla="*/ 6 w 20"/>
                <a:gd name="T55" fmla="*/ 32 h 39"/>
                <a:gd name="T56" fmla="*/ 11 w 20"/>
                <a:gd name="T57" fmla="*/ 24 h 39"/>
                <a:gd name="T58" fmla="*/ 13 w 20"/>
                <a:gd name="T59" fmla="*/ 19 h 39"/>
                <a:gd name="T60" fmla="*/ 15 w 20"/>
                <a:gd name="T61" fmla="*/ 13 h 39"/>
                <a:gd name="T62" fmla="*/ 16 w 20"/>
                <a:gd name="T63" fmla="*/ 10 h 39"/>
                <a:gd name="T64" fmla="*/ 16 w 20"/>
                <a:gd name="T65" fmla="*/ 8 h 39"/>
                <a:gd name="T66" fmla="*/ 16 w 20"/>
                <a:gd name="T67" fmla="*/ 7 h 39"/>
                <a:gd name="T68" fmla="*/ 12 w 20"/>
                <a:gd name="T69" fmla="*/ 4 h 39"/>
                <a:gd name="T70" fmla="*/ 11 w 20"/>
                <a:gd name="T71" fmla="*/ 5 h 39"/>
                <a:gd name="T72" fmla="*/ 10 w 20"/>
                <a:gd name="T73" fmla="*/ 5 h 39"/>
                <a:gd name="T74" fmla="*/ 9 w 20"/>
                <a:gd name="T75" fmla="*/ 6 h 39"/>
                <a:gd name="T76" fmla="*/ 8 w 20"/>
                <a:gd name="T77" fmla="*/ 6 h 39"/>
                <a:gd name="T78" fmla="*/ 7 w 20"/>
                <a:gd name="T79" fmla="*/ 7 h 39"/>
                <a:gd name="T80" fmla="*/ 4 w 20"/>
                <a:gd name="T81" fmla="*/ 13 h 39"/>
                <a:gd name="T82" fmla="*/ 3 w 20"/>
                <a:gd name="T83" fmla="*/ 19 h 39"/>
                <a:gd name="T84" fmla="*/ 3 w 20"/>
                <a:gd name="T85" fmla="*/ 21 h 39"/>
                <a:gd name="T86" fmla="*/ 3 w 20"/>
                <a:gd name="T87" fmla="*/ 22 h 39"/>
                <a:gd name="T88" fmla="*/ 3 w 20"/>
                <a:gd name="T89" fmla="*/ 25 h 39"/>
                <a:gd name="T90" fmla="*/ 5 w 20"/>
                <a:gd name="T91" fmla="*/ 29 h 39"/>
                <a:gd name="T92" fmla="*/ 6 w 20"/>
                <a:gd name="T93" fmla="*/ 32 h 39"/>
                <a:gd name="T94" fmla="*/ 6 w 20"/>
                <a:gd name="T95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" h="39">
                  <a:moveTo>
                    <a:pt x="5" y="37"/>
                  </a:moveTo>
                  <a:cubicBezTo>
                    <a:pt x="5" y="37"/>
                    <a:pt x="5" y="36"/>
                    <a:pt x="3" y="34"/>
                  </a:cubicBezTo>
                  <a:cubicBezTo>
                    <a:pt x="3" y="33"/>
                    <a:pt x="2" y="32"/>
                    <a:pt x="2" y="30"/>
                  </a:cubicBezTo>
                  <a:cubicBezTo>
                    <a:pt x="1" y="29"/>
                    <a:pt x="1" y="27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0" y="1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5" y="1"/>
                  </a:cubicBezTo>
                  <a:cubicBezTo>
                    <a:pt x="15" y="1"/>
                    <a:pt x="16" y="1"/>
                    <a:pt x="17" y="2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19" y="5"/>
                    <a:pt x="19" y="5"/>
                    <a:pt x="19" y="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1"/>
                    <a:pt x="20" y="13"/>
                    <a:pt x="19" y="14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6" y="23"/>
                    <a:pt x="15" y="25"/>
                    <a:pt x="14" y="26"/>
                  </a:cubicBezTo>
                  <a:cubicBezTo>
                    <a:pt x="12" y="30"/>
                    <a:pt x="11" y="32"/>
                    <a:pt x="10" y="34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5" y="37"/>
                  </a:lnTo>
                  <a:close/>
                  <a:moveTo>
                    <a:pt x="6" y="33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8" y="30"/>
                    <a:pt x="9" y="28"/>
                    <a:pt x="11" y="24"/>
                  </a:cubicBezTo>
                  <a:cubicBezTo>
                    <a:pt x="12" y="23"/>
                    <a:pt x="13" y="21"/>
                    <a:pt x="13" y="19"/>
                  </a:cubicBezTo>
                  <a:cubicBezTo>
                    <a:pt x="14" y="17"/>
                    <a:pt x="15" y="15"/>
                    <a:pt x="15" y="13"/>
                  </a:cubicBezTo>
                  <a:cubicBezTo>
                    <a:pt x="16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4" y="4"/>
                    <a:pt x="12" y="4"/>
                  </a:cubicBezTo>
                  <a:cubicBezTo>
                    <a:pt x="12" y="4"/>
                    <a:pt x="12" y="4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6" y="9"/>
                    <a:pt x="5" y="11"/>
                    <a:pt x="4" y="13"/>
                  </a:cubicBezTo>
                  <a:cubicBezTo>
                    <a:pt x="4" y="15"/>
                    <a:pt x="3" y="17"/>
                    <a:pt x="3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3"/>
                    <a:pt x="3" y="24"/>
                    <a:pt x="3" y="25"/>
                  </a:cubicBezTo>
                  <a:cubicBezTo>
                    <a:pt x="4" y="26"/>
                    <a:pt x="4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Freeform 553"/>
            <p:cNvSpPr>
              <a:spLocks noEditPoints="1"/>
            </p:cNvSpPr>
            <p:nvPr/>
          </p:nvSpPr>
          <p:spPr bwMode="auto">
            <a:xfrm>
              <a:off x="1799489" y="5483358"/>
              <a:ext cx="106627" cy="60193"/>
            </a:xfrm>
            <a:custGeom>
              <a:avLst/>
              <a:gdLst>
                <a:gd name="T0" fmla="*/ 7 w 38"/>
                <a:gd name="T1" fmla="*/ 17 h 21"/>
                <a:gd name="T2" fmla="*/ 7 w 38"/>
                <a:gd name="T3" fmla="*/ 17 h 21"/>
                <a:gd name="T4" fmla="*/ 10 w 38"/>
                <a:gd name="T5" fmla="*/ 18 h 21"/>
                <a:gd name="T6" fmla="*/ 15 w 38"/>
                <a:gd name="T7" fmla="*/ 18 h 21"/>
                <a:gd name="T8" fmla="*/ 20 w 38"/>
                <a:gd name="T9" fmla="*/ 17 h 21"/>
                <a:gd name="T10" fmla="*/ 26 w 38"/>
                <a:gd name="T11" fmla="*/ 15 h 21"/>
                <a:gd name="T12" fmla="*/ 32 w 38"/>
                <a:gd name="T13" fmla="*/ 12 h 21"/>
                <a:gd name="T14" fmla="*/ 34 w 38"/>
                <a:gd name="T15" fmla="*/ 7 h 21"/>
                <a:gd name="T16" fmla="*/ 33 w 38"/>
                <a:gd name="T17" fmla="*/ 6 h 21"/>
                <a:gd name="T18" fmla="*/ 33 w 38"/>
                <a:gd name="T19" fmla="*/ 5 h 21"/>
                <a:gd name="T20" fmla="*/ 30 w 38"/>
                <a:gd name="T21" fmla="*/ 4 h 21"/>
                <a:gd name="T22" fmla="*/ 24 w 38"/>
                <a:gd name="T23" fmla="*/ 5 h 21"/>
                <a:gd name="T24" fmla="*/ 22 w 38"/>
                <a:gd name="T25" fmla="*/ 6 h 21"/>
                <a:gd name="T26" fmla="*/ 19 w 38"/>
                <a:gd name="T27" fmla="*/ 8 h 21"/>
                <a:gd name="T28" fmla="*/ 14 w 38"/>
                <a:gd name="T29" fmla="*/ 11 h 21"/>
                <a:gd name="T30" fmla="*/ 10 w 38"/>
                <a:gd name="T31" fmla="*/ 14 h 21"/>
                <a:gd name="T32" fmla="*/ 7 w 38"/>
                <a:gd name="T33" fmla="*/ 17 h 21"/>
                <a:gd name="T34" fmla="*/ 2 w 38"/>
                <a:gd name="T35" fmla="*/ 16 h 21"/>
                <a:gd name="T36" fmla="*/ 5 w 38"/>
                <a:gd name="T37" fmla="*/ 13 h 21"/>
                <a:gd name="T38" fmla="*/ 8 w 38"/>
                <a:gd name="T39" fmla="*/ 11 h 21"/>
                <a:gd name="T40" fmla="*/ 12 w 38"/>
                <a:gd name="T41" fmla="*/ 8 h 21"/>
                <a:gd name="T42" fmla="*/ 17 w 38"/>
                <a:gd name="T43" fmla="*/ 5 h 21"/>
                <a:gd name="T44" fmla="*/ 20 w 38"/>
                <a:gd name="T45" fmla="*/ 3 h 21"/>
                <a:gd name="T46" fmla="*/ 23 w 38"/>
                <a:gd name="T47" fmla="*/ 2 h 21"/>
                <a:gd name="T48" fmla="*/ 31 w 38"/>
                <a:gd name="T49" fmla="*/ 0 h 21"/>
                <a:gd name="T50" fmla="*/ 35 w 38"/>
                <a:gd name="T51" fmla="*/ 2 h 21"/>
                <a:gd name="T52" fmla="*/ 37 w 38"/>
                <a:gd name="T53" fmla="*/ 4 h 21"/>
                <a:gd name="T54" fmla="*/ 38 w 38"/>
                <a:gd name="T55" fmla="*/ 6 h 21"/>
                <a:gd name="T56" fmla="*/ 34 w 38"/>
                <a:gd name="T57" fmla="*/ 14 h 21"/>
                <a:gd name="T58" fmla="*/ 28 w 38"/>
                <a:gd name="T59" fmla="*/ 18 h 21"/>
                <a:gd name="T60" fmla="*/ 21 w 38"/>
                <a:gd name="T61" fmla="*/ 20 h 21"/>
                <a:gd name="T62" fmla="*/ 15 w 38"/>
                <a:gd name="T63" fmla="*/ 21 h 21"/>
                <a:gd name="T64" fmla="*/ 10 w 38"/>
                <a:gd name="T65" fmla="*/ 21 h 21"/>
                <a:gd name="T66" fmla="*/ 6 w 38"/>
                <a:gd name="T67" fmla="*/ 20 h 21"/>
                <a:gd name="T68" fmla="*/ 0 w 38"/>
                <a:gd name="T69" fmla="*/ 17 h 21"/>
                <a:gd name="T70" fmla="*/ 2 w 38"/>
                <a:gd name="T7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21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9" y="17"/>
                    <a:pt x="10" y="18"/>
                  </a:cubicBezTo>
                  <a:cubicBezTo>
                    <a:pt x="12" y="18"/>
                    <a:pt x="13" y="18"/>
                    <a:pt x="15" y="18"/>
                  </a:cubicBezTo>
                  <a:cubicBezTo>
                    <a:pt x="17" y="18"/>
                    <a:pt x="19" y="18"/>
                    <a:pt x="20" y="17"/>
                  </a:cubicBezTo>
                  <a:cubicBezTo>
                    <a:pt x="22" y="17"/>
                    <a:pt x="24" y="16"/>
                    <a:pt x="26" y="15"/>
                  </a:cubicBezTo>
                  <a:cubicBezTo>
                    <a:pt x="28" y="14"/>
                    <a:pt x="30" y="13"/>
                    <a:pt x="32" y="12"/>
                  </a:cubicBezTo>
                  <a:cubicBezTo>
                    <a:pt x="33" y="10"/>
                    <a:pt x="34" y="8"/>
                    <a:pt x="34" y="7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1" y="4"/>
                    <a:pt x="30" y="4"/>
                  </a:cubicBezTo>
                  <a:cubicBezTo>
                    <a:pt x="28" y="4"/>
                    <a:pt x="26" y="4"/>
                    <a:pt x="24" y="5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7"/>
                    <a:pt x="20" y="8"/>
                    <a:pt x="19" y="8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2" y="12"/>
                    <a:pt x="11" y="13"/>
                    <a:pt x="10" y="14"/>
                  </a:cubicBezTo>
                  <a:cubicBezTo>
                    <a:pt x="9" y="15"/>
                    <a:pt x="8" y="16"/>
                    <a:pt x="7" y="17"/>
                  </a:cubicBezTo>
                  <a:close/>
                  <a:moveTo>
                    <a:pt x="2" y="16"/>
                  </a:moveTo>
                  <a:cubicBezTo>
                    <a:pt x="2" y="16"/>
                    <a:pt x="3" y="15"/>
                    <a:pt x="5" y="13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9" y="10"/>
                    <a:pt x="10" y="9"/>
                    <a:pt x="12" y="8"/>
                  </a:cubicBezTo>
                  <a:cubicBezTo>
                    <a:pt x="14" y="7"/>
                    <a:pt x="15" y="6"/>
                    <a:pt x="17" y="5"/>
                  </a:cubicBezTo>
                  <a:cubicBezTo>
                    <a:pt x="18" y="4"/>
                    <a:pt x="19" y="4"/>
                    <a:pt x="20" y="3"/>
                  </a:cubicBezTo>
                  <a:cubicBezTo>
                    <a:pt x="21" y="2"/>
                    <a:pt x="22" y="2"/>
                    <a:pt x="23" y="2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2"/>
                    <a:pt x="36" y="3"/>
                    <a:pt x="37" y="4"/>
                  </a:cubicBezTo>
                  <a:cubicBezTo>
                    <a:pt x="37" y="5"/>
                    <a:pt x="37" y="5"/>
                    <a:pt x="38" y="6"/>
                  </a:cubicBezTo>
                  <a:cubicBezTo>
                    <a:pt x="38" y="10"/>
                    <a:pt x="36" y="12"/>
                    <a:pt x="34" y="14"/>
                  </a:cubicBezTo>
                  <a:cubicBezTo>
                    <a:pt x="32" y="16"/>
                    <a:pt x="30" y="17"/>
                    <a:pt x="28" y="18"/>
                  </a:cubicBezTo>
                  <a:cubicBezTo>
                    <a:pt x="26" y="19"/>
                    <a:pt x="23" y="20"/>
                    <a:pt x="21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3" y="21"/>
                    <a:pt x="11" y="21"/>
                    <a:pt x="10" y="21"/>
                  </a:cubicBezTo>
                  <a:cubicBezTo>
                    <a:pt x="8" y="20"/>
                    <a:pt x="7" y="20"/>
                    <a:pt x="6" y="20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Freeform 554"/>
            <p:cNvSpPr/>
            <p:nvPr/>
          </p:nvSpPr>
          <p:spPr bwMode="auto">
            <a:xfrm>
              <a:off x="1589675" y="5416286"/>
              <a:ext cx="192617" cy="127265"/>
            </a:xfrm>
            <a:custGeom>
              <a:avLst/>
              <a:gdLst>
                <a:gd name="T0" fmla="*/ 3 w 69"/>
                <a:gd name="T1" fmla="*/ 1 h 45"/>
                <a:gd name="T2" fmla="*/ 3 w 69"/>
                <a:gd name="T3" fmla="*/ 2 h 45"/>
                <a:gd name="T4" fmla="*/ 3 w 69"/>
                <a:gd name="T5" fmla="*/ 5 h 45"/>
                <a:gd name="T6" fmla="*/ 4 w 69"/>
                <a:gd name="T7" fmla="*/ 9 h 45"/>
                <a:gd name="T8" fmla="*/ 6 w 69"/>
                <a:gd name="T9" fmla="*/ 14 h 45"/>
                <a:gd name="T10" fmla="*/ 9 w 69"/>
                <a:gd name="T11" fmla="*/ 19 h 45"/>
                <a:gd name="T12" fmla="*/ 11 w 69"/>
                <a:gd name="T13" fmla="*/ 22 h 45"/>
                <a:gd name="T14" fmla="*/ 14 w 69"/>
                <a:gd name="T15" fmla="*/ 25 h 45"/>
                <a:gd name="T16" fmla="*/ 19 w 69"/>
                <a:gd name="T17" fmla="*/ 30 h 45"/>
                <a:gd name="T18" fmla="*/ 26 w 69"/>
                <a:gd name="T19" fmla="*/ 34 h 45"/>
                <a:gd name="T20" fmla="*/ 33 w 69"/>
                <a:gd name="T21" fmla="*/ 37 h 45"/>
                <a:gd name="T22" fmla="*/ 40 w 69"/>
                <a:gd name="T23" fmla="*/ 39 h 45"/>
                <a:gd name="T24" fmla="*/ 47 w 69"/>
                <a:gd name="T25" fmla="*/ 40 h 45"/>
                <a:gd name="T26" fmla="*/ 54 w 69"/>
                <a:gd name="T27" fmla="*/ 41 h 45"/>
                <a:gd name="T28" fmla="*/ 63 w 69"/>
                <a:gd name="T29" fmla="*/ 41 h 45"/>
                <a:gd name="T30" fmla="*/ 67 w 69"/>
                <a:gd name="T31" fmla="*/ 41 h 45"/>
                <a:gd name="T32" fmla="*/ 67 w 69"/>
                <a:gd name="T33" fmla="*/ 41 h 45"/>
                <a:gd name="T34" fmla="*/ 69 w 69"/>
                <a:gd name="T35" fmla="*/ 43 h 45"/>
                <a:gd name="T36" fmla="*/ 67 w 69"/>
                <a:gd name="T37" fmla="*/ 45 h 45"/>
                <a:gd name="T38" fmla="*/ 63 w 69"/>
                <a:gd name="T39" fmla="*/ 45 h 45"/>
                <a:gd name="T40" fmla="*/ 59 w 69"/>
                <a:gd name="T41" fmla="*/ 45 h 45"/>
                <a:gd name="T42" fmla="*/ 53 w 69"/>
                <a:gd name="T43" fmla="*/ 45 h 45"/>
                <a:gd name="T44" fmla="*/ 47 w 69"/>
                <a:gd name="T45" fmla="*/ 44 h 45"/>
                <a:gd name="T46" fmla="*/ 39 w 69"/>
                <a:gd name="T47" fmla="*/ 43 h 45"/>
                <a:gd name="T48" fmla="*/ 32 w 69"/>
                <a:gd name="T49" fmla="*/ 41 h 45"/>
                <a:gd name="T50" fmla="*/ 24 w 69"/>
                <a:gd name="T51" fmla="*/ 37 h 45"/>
                <a:gd name="T52" fmla="*/ 17 w 69"/>
                <a:gd name="T53" fmla="*/ 33 h 45"/>
                <a:gd name="T54" fmla="*/ 11 w 69"/>
                <a:gd name="T55" fmla="*/ 27 h 45"/>
                <a:gd name="T56" fmla="*/ 8 w 69"/>
                <a:gd name="T57" fmla="*/ 24 h 45"/>
                <a:gd name="T58" fmla="*/ 6 w 69"/>
                <a:gd name="T59" fmla="*/ 21 h 45"/>
                <a:gd name="T60" fmla="*/ 3 w 69"/>
                <a:gd name="T61" fmla="*/ 15 h 45"/>
                <a:gd name="T62" fmla="*/ 1 w 69"/>
                <a:gd name="T63" fmla="*/ 10 h 45"/>
                <a:gd name="T64" fmla="*/ 0 w 69"/>
                <a:gd name="T65" fmla="*/ 5 h 45"/>
                <a:gd name="T66" fmla="*/ 0 w 69"/>
                <a:gd name="T67" fmla="*/ 3 h 45"/>
                <a:gd name="T68" fmla="*/ 0 w 69"/>
                <a:gd name="T69" fmla="*/ 2 h 45"/>
                <a:gd name="T70" fmla="*/ 0 w 69"/>
                <a:gd name="T71" fmla="*/ 1 h 45"/>
                <a:gd name="T72" fmla="*/ 1 w 69"/>
                <a:gd name="T73" fmla="*/ 0 h 45"/>
                <a:gd name="T74" fmla="*/ 3 w 69"/>
                <a:gd name="T7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45">
                  <a:moveTo>
                    <a:pt x="3" y="1"/>
                  </a:move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6"/>
                    <a:pt x="4" y="7"/>
                    <a:pt x="4" y="9"/>
                  </a:cubicBezTo>
                  <a:cubicBezTo>
                    <a:pt x="5" y="10"/>
                    <a:pt x="5" y="12"/>
                    <a:pt x="6" y="14"/>
                  </a:cubicBezTo>
                  <a:cubicBezTo>
                    <a:pt x="7" y="16"/>
                    <a:pt x="8" y="17"/>
                    <a:pt x="9" y="19"/>
                  </a:cubicBezTo>
                  <a:cubicBezTo>
                    <a:pt x="10" y="20"/>
                    <a:pt x="11" y="21"/>
                    <a:pt x="11" y="22"/>
                  </a:cubicBezTo>
                  <a:cubicBezTo>
                    <a:pt x="12" y="23"/>
                    <a:pt x="13" y="24"/>
                    <a:pt x="14" y="25"/>
                  </a:cubicBezTo>
                  <a:cubicBezTo>
                    <a:pt x="15" y="27"/>
                    <a:pt x="17" y="28"/>
                    <a:pt x="19" y="30"/>
                  </a:cubicBezTo>
                  <a:cubicBezTo>
                    <a:pt x="21" y="31"/>
                    <a:pt x="23" y="33"/>
                    <a:pt x="26" y="34"/>
                  </a:cubicBezTo>
                  <a:cubicBezTo>
                    <a:pt x="28" y="35"/>
                    <a:pt x="30" y="36"/>
                    <a:pt x="33" y="37"/>
                  </a:cubicBezTo>
                  <a:cubicBezTo>
                    <a:pt x="35" y="38"/>
                    <a:pt x="38" y="39"/>
                    <a:pt x="40" y="39"/>
                  </a:cubicBezTo>
                  <a:cubicBezTo>
                    <a:pt x="43" y="40"/>
                    <a:pt x="45" y="40"/>
                    <a:pt x="47" y="40"/>
                  </a:cubicBezTo>
                  <a:cubicBezTo>
                    <a:pt x="50" y="41"/>
                    <a:pt x="52" y="41"/>
                    <a:pt x="54" y="41"/>
                  </a:cubicBezTo>
                  <a:cubicBezTo>
                    <a:pt x="58" y="41"/>
                    <a:pt x="61" y="41"/>
                    <a:pt x="63" y="41"/>
                  </a:cubicBezTo>
                  <a:cubicBezTo>
                    <a:pt x="66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69" y="42"/>
                    <a:pt x="69" y="43"/>
                  </a:cubicBezTo>
                  <a:cubicBezTo>
                    <a:pt x="69" y="44"/>
                    <a:pt x="68" y="45"/>
                    <a:pt x="67" y="45"/>
                  </a:cubicBezTo>
                  <a:cubicBezTo>
                    <a:pt x="67" y="45"/>
                    <a:pt x="66" y="45"/>
                    <a:pt x="63" y="45"/>
                  </a:cubicBezTo>
                  <a:cubicBezTo>
                    <a:pt x="62" y="45"/>
                    <a:pt x="61" y="45"/>
                    <a:pt x="59" y="45"/>
                  </a:cubicBezTo>
                  <a:cubicBezTo>
                    <a:pt x="57" y="45"/>
                    <a:pt x="55" y="45"/>
                    <a:pt x="53" y="45"/>
                  </a:cubicBezTo>
                  <a:cubicBezTo>
                    <a:pt x="51" y="45"/>
                    <a:pt x="49" y="45"/>
                    <a:pt x="47" y="44"/>
                  </a:cubicBezTo>
                  <a:cubicBezTo>
                    <a:pt x="44" y="44"/>
                    <a:pt x="42" y="43"/>
                    <a:pt x="39" y="43"/>
                  </a:cubicBezTo>
                  <a:cubicBezTo>
                    <a:pt x="37" y="43"/>
                    <a:pt x="34" y="42"/>
                    <a:pt x="32" y="41"/>
                  </a:cubicBezTo>
                  <a:cubicBezTo>
                    <a:pt x="29" y="40"/>
                    <a:pt x="26" y="39"/>
                    <a:pt x="24" y="37"/>
                  </a:cubicBezTo>
                  <a:cubicBezTo>
                    <a:pt x="21" y="36"/>
                    <a:pt x="19" y="34"/>
                    <a:pt x="17" y="33"/>
                  </a:cubicBezTo>
                  <a:cubicBezTo>
                    <a:pt x="15" y="31"/>
                    <a:pt x="13" y="29"/>
                    <a:pt x="11" y="27"/>
                  </a:cubicBezTo>
                  <a:cubicBezTo>
                    <a:pt x="10" y="26"/>
                    <a:pt x="9" y="25"/>
                    <a:pt x="8" y="24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5" y="19"/>
                    <a:pt x="4" y="17"/>
                    <a:pt x="3" y="15"/>
                  </a:cubicBezTo>
                  <a:cubicBezTo>
                    <a:pt x="2" y="13"/>
                    <a:pt x="2" y="11"/>
                    <a:pt x="1" y="10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Freeform 555"/>
            <p:cNvSpPr/>
            <p:nvPr/>
          </p:nvSpPr>
          <p:spPr bwMode="auto">
            <a:xfrm>
              <a:off x="1594835" y="3428207"/>
              <a:ext cx="1104106" cy="1965722"/>
            </a:xfrm>
            <a:custGeom>
              <a:avLst/>
              <a:gdLst>
                <a:gd name="T0" fmla="*/ 393 w 393"/>
                <a:gd name="T1" fmla="*/ 64 h 699"/>
                <a:gd name="T2" fmla="*/ 307 w 393"/>
                <a:gd name="T3" fmla="*/ 244 h 699"/>
                <a:gd name="T4" fmla="*/ 239 w 393"/>
                <a:gd name="T5" fmla="*/ 343 h 699"/>
                <a:gd name="T6" fmla="*/ 171 w 393"/>
                <a:gd name="T7" fmla="*/ 430 h 699"/>
                <a:gd name="T8" fmla="*/ 128 w 393"/>
                <a:gd name="T9" fmla="*/ 532 h 699"/>
                <a:gd name="T10" fmla="*/ 106 w 393"/>
                <a:gd name="T11" fmla="*/ 642 h 699"/>
                <a:gd name="T12" fmla="*/ 87 w 393"/>
                <a:gd name="T13" fmla="*/ 693 h 699"/>
                <a:gd name="T14" fmla="*/ 29 w 393"/>
                <a:gd name="T15" fmla="*/ 696 h 699"/>
                <a:gd name="T16" fmla="*/ 1 w 393"/>
                <a:gd name="T17" fmla="*/ 671 h 699"/>
                <a:gd name="T18" fmla="*/ 2 w 393"/>
                <a:gd name="T19" fmla="*/ 631 h 699"/>
                <a:gd name="T20" fmla="*/ 55 w 393"/>
                <a:gd name="T21" fmla="*/ 408 h 699"/>
                <a:gd name="T22" fmla="*/ 125 w 393"/>
                <a:gd name="T23" fmla="*/ 261 h 699"/>
                <a:gd name="T24" fmla="*/ 131 w 393"/>
                <a:gd name="T25" fmla="*/ 237 h 699"/>
                <a:gd name="T26" fmla="*/ 173 w 393"/>
                <a:gd name="T27" fmla="*/ 130 h 699"/>
                <a:gd name="T28" fmla="*/ 275 w 393"/>
                <a:gd name="T29" fmla="*/ 23 h 699"/>
                <a:gd name="T30" fmla="*/ 393 w 393"/>
                <a:gd name="T31" fmla="*/ 6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3" h="699">
                  <a:moveTo>
                    <a:pt x="393" y="64"/>
                  </a:moveTo>
                  <a:cubicBezTo>
                    <a:pt x="393" y="103"/>
                    <a:pt x="330" y="210"/>
                    <a:pt x="307" y="244"/>
                  </a:cubicBezTo>
                  <a:cubicBezTo>
                    <a:pt x="274" y="293"/>
                    <a:pt x="253" y="323"/>
                    <a:pt x="239" y="343"/>
                  </a:cubicBezTo>
                  <a:cubicBezTo>
                    <a:pt x="203" y="393"/>
                    <a:pt x="208" y="379"/>
                    <a:pt x="171" y="430"/>
                  </a:cubicBezTo>
                  <a:cubicBezTo>
                    <a:pt x="153" y="456"/>
                    <a:pt x="132" y="520"/>
                    <a:pt x="128" y="532"/>
                  </a:cubicBezTo>
                  <a:cubicBezTo>
                    <a:pt x="112" y="601"/>
                    <a:pt x="109" y="627"/>
                    <a:pt x="106" y="642"/>
                  </a:cubicBezTo>
                  <a:cubicBezTo>
                    <a:pt x="101" y="666"/>
                    <a:pt x="106" y="688"/>
                    <a:pt x="87" y="693"/>
                  </a:cubicBezTo>
                  <a:cubicBezTo>
                    <a:pt x="68" y="699"/>
                    <a:pt x="48" y="699"/>
                    <a:pt x="29" y="696"/>
                  </a:cubicBezTo>
                  <a:cubicBezTo>
                    <a:pt x="11" y="693"/>
                    <a:pt x="2" y="691"/>
                    <a:pt x="1" y="671"/>
                  </a:cubicBezTo>
                  <a:cubicBezTo>
                    <a:pt x="0" y="658"/>
                    <a:pt x="1" y="644"/>
                    <a:pt x="2" y="631"/>
                  </a:cubicBezTo>
                  <a:cubicBezTo>
                    <a:pt x="8" y="556"/>
                    <a:pt x="23" y="477"/>
                    <a:pt x="55" y="408"/>
                  </a:cubicBezTo>
                  <a:cubicBezTo>
                    <a:pt x="88" y="339"/>
                    <a:pt x="101" y="360"/>
                    <a:pt x="125" y="261"/>
                  </a:cubicBezTo>
                  <a:cubicBezTo>
                    <a:pt x="126" y="253"/>
                    <a:pt x="129" y="245"/>
                    <a:pt x="131" y="237"/>
                  </a:cubicBezTo>
                  <a:cubicBezTo>
                    <a:pt x="143" y="199"/>
                    <a:pt x="161" y="152"/>
                    <a:pt x="173" y="130"/>
                  </a:cubicBezTo>
                  <a:cubicBezTo>
                    <a:pt x="196" y="87"/>
                    <a:pt x="231" y="45"/>
                    <a:pt x="275" y="23"/>
                  </a:cubicBezTo>
                  <a:cubicBezTo>
                    <a:pt x="318" y="2"/>
                    <a:pt x="391" y="0"/>
                    <a:pt x="393" y="64"/>
                  </a:cubicBezTo>
                </a:path>
              </a:pathLst>
            </a:custGeom>
            <a:solidFill>
              <a:srgbClr val="41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Freeform 556"/>
            <p:cNvSpPr/>
            <p:nvPr/>
          </p:nvSpPr>
          <p:spPr bwMode="auto">
            <a:xfrm>
              <a:off x="2614671" y="3648340"/>
              <a:ext cx="79110" cy="101468"/>
            </a:xfrm>
            <a:custGeom>
              <a:avLst/>
              <a:gdLst>
                <a:gd name="T0" fmla="*/ 28 w 28"/>
                <a:gd name="T1" fmla="*/ 0 h 36"/>
                <a:gd name="T2" fmla="*/ 14 w 28"/>
                <a:gd name="T3" fmla="*/ 2 h 36"/>
                <a:gd name="T4" fmla="*/ 0 w 28"/>
                <a:gd name="T5" fmla="*/ 1 h 36"/>
                <a:gd name="T6" fmla="*/ 13 w 28"/>
                <a:gd name="T7" fmla="*/ 31 h 36"/>
                <a:gd name="T8" fmla="*/ 16 w 28"/>
                <a:gd name="T9" fmla="*/ 36 h 36"/>
                <a:gd name="T10" fmla="*/ 28 w 28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6">
                  <a:moveTo>
                    <a:pt x="28" y="0"/>
                  </a:moveTo>
                  <a:cubicBezTo>
                    <a:pt x="23" y="1"/>
                    <a:pt x="18" y="2"/>
                    <a:pt x="14" y="2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5" y="11"/>
                    <a:pt x="9" y="21"/>
                    <a:pt x="13" y="31"/>
                  </a:cubicBezTo>
                  <a:cubicBezTo>
                    <a:pt x="14" y="32"/>
                    <a:pt x="15" y="34"/>
                    <a:pt x="16" y="36"/>
                  </a:cubicBezTo>
                  <a:cubicBezTo>
                    <a:pt x="21" y="23"/>
                    <a:pt x="26" y="11"/>
                    <a:pt x="28" y="0"/>
                  </a:cubicBezTo>
                </a:path>
              </a:pathLst>
            </a:custGeom>
            <a:solidFill>
              <a:srgbClr val="353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Freeform 557"/>
            <p:cNvSpPr/>
            <p:nvPr/>
          </p:nvSpPr>
          <p:spPr bwMode="auto">
            <a:xfrm>
              <a:off x="1598274" y="3749808"/>
              <a:ext cx="741231" cy="1640681"/>
            </a:xfrm>
            <a:custGeom>
              <a:avLst/>
              <a:gdLst>
                <a:gd name="T0" fmla="*/ 181 w 264"/>
                <a:gd name="T1" fmla="*/ 0 h 584"/>
                <a:gd name="T2" fmla="*/ 172 w 264"/>
                <a:gd name="T3" fmla="*/ 16 h 584"/>
                <a:gd name="T4" fmla="*/ 130 w 264"/>
                <a:gd name="T5" fmla="*/ 123 h 584"/>
                <a:gd name="T6" fmla="*/ 124 w 264"/>
                <a:gd name="T7" fmla="*/ 147 h 584"/>
                <a:gd name="T8" fmla="*/ 54 w 264"/>
                <a:gd name="T9" fmla="*/ 294 h 584"/>
                <a:gd name="T10" fmla="*/ 1 w 264"/>
                <a:gd name="T11" fmla="*/ 517 h 584"/>
                <a:gd name="T12" fmla="*/ 0 w 264"/>
                <a:gd name="T13" fmla="*/ 547 h 584"/>
                <a:gd name="T14" fmla="*/ 0 w 264"/>
                <a:gd name="T15" fmla="*/ 557 h 584"/>
                <a:gd name="T16" fmla="*/ 28 w 264"/>
                <a:gd name="T17" fmla="*/ 582 h 584"/>
                <a:gd name="T18" fmla="*/ 52 w 264"/>
                <a:gd name="T19" fmla="*/ 584 h 584"/>
                <a:gd name="T20" fmla="*/ 86 w 264"/>
                <a:gd name="T21" fmla="*/ 579 h 584"/>
                <a:gd name="T22" fmla="*/ 105 w 264"/>
                <a:gd name="T23" fmla="*/ 528 h 584"/>
                <a:gd name="T24" fmla="*/ 127 w 264"/>
                <a:gd name="T25" fmla="*/ 418 h 584"/>
                <a:gd name="T26" fmla="*/ 170 w 264"/>
                <a:gd name="T27" fmla="*/ 316 h 584"/>
                <a:gd name="T28" fmla="*/ 238 w 264"/>
                <a:gd name="T29" fmla="*/ 229 h 584"/>
                <a:gd name="T30" fmla="*/ 264 w 264"/>
                <a:gd name="T31" fmla="*/ 193 h 584"/>
                <a:gd name="T32" fmla="*/ 183 w 264"/>
                <a:gd name="T33" fmla="*/ 15 h 584"/>
                <a:gd name="T34" fmla="*/ 181 w 264"/>
                <a:gd name="T35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4" h="584">
                  <a:moveTo>
                    <a:pt x="181" y="0"/>
                  </a:moveTo>
                  <a:cubicBezTo>
                    <a:pt x="178" y="5"/>
                    <a:pt x="175" y="11"/>
                    <a:pt x="172" y="16"/>
                  </a:cubicBezTo>
                  <a:cubicBezTo>
                    <a:pt x="160" y="38"/>
                    <a:pt x="142" y="85"/>
                    <a:pt x="130" y="123"/>
                  </a:cubicBezTo>
                  <a:cubicBezTo>
                    <a:pt x="128" y="131"/>
                    <a:pt x="125" y="139"/>
                    <a:pt x="124" y="147"/>
                  </a:cubicBezTo>
                  <a:cubicBezTo>
                    <a:pt x="100" y="246"/>
                    <a:pt x="87" y="225"/>
                    <a:pt x="54" y="294"/>
                  </a:cubicBezTo>
                  <a:cubicBezTo>
                    <a:pt x="22" y="363"/>
                    <a:pt x="7" y="442"/>
                    <a:pt x="1" y="517"/>
                  </a:cubicBezTo>
                  <a:cubicBezTo>
                    <a:pt x="0" y="527"/>
                    <a:pt x="0" y="537"/>
                    <a:pt x="0" y="547"/>
                  </a:cubicBezTo>
                  <a:cubicBezTo>
                    <a:pt x="0" y="551"/>
                    <a:pt x="0" y="554"/>
                    <a:pt x="0" y="557"/>
                  </a:cubicBezTo>
                  <a:cubicBezTo>
                    <a:pt x="1" y="577"/>
                    <a:pt x="10" y="579"/>
                    <a:pt x="28" y="582"/>
                  </a:cubicBezTo>
                  <a:cubicBezTo>
                    <a:pt x="36" y="583"/>
                    <a:pt x="44" y="584"/>
                    <a:pt x="52" y="584"/>
                  </a:cubicBezTo>
                  <a:cubicBezTo>
                    <a:pt x="63" y="584"/>
                    <a:pt x="75" y="582"/>
                    <a:pt x="86" y="579"/>
                  </a:cubicBezTo>
                  <a:cubicBezTo>
                    <a:pt x="105" y="574"/>
                    <a:pt x="100" y="552"/>
                    <a:pt x="105" y="528"/>
                  </a:cubicBezTo>
                  <a:cubicBezTo>
                    <a:pt x="108" y="513"/>
                    <a:pt x="111" y="487"/>
                    <a:pt x="127" y="418"/>
                  </a:cubicBezTo>
                  <a:cubicBezTo>
                    <a:pt x="131" y="406"/>
                    <a:pt x="152" y="342"/>
                    <a:pt x="170" y="316"/>
                  </a:cubicBezTo>
                  <a:cubicBezTo>
                    <a:pt x="207" y="265"/>
                    <a:pt x="202" y="279"/>
                    <a:pt x="238" y="229"/>
                  </a:cubicBezTo>
                  <a:cubicBezTo>
                    <a:pt x="245" y="220"/>
                    <a:pt x="253" y="208"/>
                    <a:pt x="264" y="193"/>
                  </a:cubicBezTo>
                  <a:cubicBezTo>
                    <a:pt x="210" y="113"/>
                    <a:pt x="195" y="76"/>
                    <a:pt x="183" y="15"/>
                  </a:cubicBezTo>
                  <a:cubicBezTo>
                    <a:pt x="182" y="10"/>
                    <a:pt x="181" y="5"/>
                    <a:pt x="18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Freeform 558"/>
            <p:cNvSpPr/>
            <p:nvPr/>
          </p:nvSpPr>
          <p:spPr bwMode="auto">
            <a:xfrm>
              <a:off x="1634389" y="5283862"/>
              <a:ext cx="202935" cy="25797"/>
            </a:xfrm>
            <a:custGeom>
              <a:avLst/>
              <a:gdLst>
                <a:gd name="T0" fmla="*/ 71 w 72"/>
                <a:gd name="T1" fmla="*/ 8 h 9"/>
                <a:gd name="T2" fmla="*/ 60 w 72"/>
                <a:gd name="T3" fmla="*/ 9 h 9"/>
                <a:gd name="T4" fmla="*/ 55 w 72"/>
                <a:gd name="T5" fmla="*/ 9 h 9"/>
                <a:gd name="T6" fmla="*/ 49 w 72"/>
                <a:gd name="T7" fmla="*/ 9 h 9"/>
                <a:gd name="T8" fmla="*/ 36 w 72"/>
                <a:gd name="T9" fmla="*/ 9 h 9"/>
                <a:gd name="T10" fmla="*/ 29 w 72"/>
                <a:gd name="T11" fmla="*/ 8 h 9"/>
                <a:gd name="T12" fmla="*/ 23 w 72"/>
                <a:gd name="T13" fmla="*/ 8 h 9"/>
                <a:gd name="T14" fmla="*/ 17 w 72"/>
                <a:gd name="T15" fmla="*/ 7 h 9"/>
                <a:gd name="T16" fmla="*/ 12 w 72"/>
                <a:gd name="T17" fmla="*/ 6 h 9"/>
                <a:gd name="T18" fmla="*/ 2 w 72"/>
                <a:gd name="T19" fmla="*/ 3 h 9"/>
                <a:gd name="T20" fmla="*/ 0 w 72"/>
                <a:gd name="T21" fmla="*/ 1 h 9"/>
                <a:gd name="T22" fmla="*/ 2 w 72"/>
                <a:gd name="T23" fmla="*/ 0 h 9"/>
                <a:gd name="T24" fmla="*/ 3 w 72"/>
                <a:gd name="T25" fmla="*/ 0 h 9"/>
                <a:gd name="T26" fmla="*/ 13 w 72"/>
                <a:gd name="T27" fmla="*/ 2 h 9"/>
                <a:gd name="T28" fmla="*/ 18 w 72"/>
                <a:gd name="T29" fmla="*/ 3 h 9"/>
                <a:gd name="T30" fmla="*/ 24 w 72"/>
                <a:gd name="T31" fmla="*/ 4 h 9"/>
                <a:gd name="T32" fmla="*/ 30 w 72"/>
                <a:gd name="T33" fmla="*/ 4 h 9"/>
                <a:gd name="T34" fmla="*/ 36 w 72"/>
                <a:gd name="T35" fmla="*/ 5 h 9"/>
                <a:gd name="T36" fmla="*/ 49 w 72"/>
                <a:gd name="T37" fmla="*/ 5 h 9"/>
                <a:gd name="T38" fmla="*/ 54 w 72"/>
                <a:gd name="T39" fmla="*/ 5 h 9"/>
                <a:gd name="T40" fmla="*/ 60 w 72"/>
                <a:gd name="T41" fmla="*/ 5 h 9"/>
                <a:gd name="T42" fmla="*/ 70 w 72"/>
                <a:gd name="T43" fmla="*/ 5 h 9"/>
                <a:gd name="T44" fmla="*/ 72 w 72"/>
                <a:gd name="T45" fmla="*/ 6 h 9"/>
                <a:gd name="T46" fmla="*/ 71 w 72"/>
                <a:gd name="T4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9">
                  <a:moveTo>
                    <a:pt x="71" y="8"/>
                  </a:moveTo>
                  <a:cubicBezTo>
                    <a:pt x="71" y="8"/>
                    <a:pt x="66" y="8"/>
                    <a:pt x="60" y="9"/>
                  </a:cubicBezTo>
                  <a:cubicBezTo>
                    <a:pt x="58" y="9"/>
                    <a:pt x="57" y="9"/>
                    <a:pt x="55" y="9"/>
                  </a:cubicBezTo>
                  <a:cubicBezTo>
                    <a:pt x="53" y="9"/>
                    <a:pt x="51" y="9"/>
                    <a:pt x="49" y="9"/>
                  </a:cubicBezTo>
                  <a:cubicBezTo>
                    <a:pt x="45" y="9"/>
                    <a:pt x="40" y="9"/>
                    <a:pt x="36" y="9"/>
                  </a:cubicBezTo>
                  <a:cubicBezTo>
                    <a:pt x="34" y="9"/>
                    <a:pt x="32" y="8"/>
                    <a:pt x="29" y="8"/>
                  </a:cubicBezTo>
                  <a:cubicBezTo>
                    <a:pt x="27" y="8"/>
                    <a:pt x="25" y="8"/>
                    <a:pt x="23" y="8"/>
                  </a:cubicBezTo>
                  <a:cubicBezTo>
                    <a:pt x="21" y="7"/>
                    <a:pt x="19" y="7"/>
                    <a:pt x="17" y="7"/>
                  </a:cubicBezTo>
                  <a:cubicBezTo>
                    <a:pt x="16" y="7"/>
                    <a:pt x="14" y="6"/>
                    <a:pt x="12" y="6"/>
                  </a:cubicBezTo>
                  <a:cubicBezTo>
                    <a:pt x="6" y="4"/>
                    <a:pt x="2" y="3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7" y="1"/>
                    <a:pt x="13" y="2"/>
                  </a:cubicBezTo>
                  <a:cubicBezTo>
                    <a:pt x="15" y="2"/>
                    <a:pt x="16" y="3"/>
                    <a:pt x="18" y="3"/>
                  </a:cubicBezTo>
                  <a:cubicBezTo>
                    <a:pt x="20" y="3"/>
                    <a:pt x="22" y="3"/>
                    <a:pt x="24" y="4"/>
                  </a:cubicBezTo>
                  <a:cubicBezTo>
                    <a:pt x="26" y="4"/>
                    <a:pt x="28" y="4"/>
                    <a:pt x="30" y="4"/>
                  </a:cubicBezTo>
                  <a:cubicBezTo>
                    <a:pt x="32" y="5"/>
                    <a:pt x="34" y="5"/>
                    <a:pt x="36" y="5"/>
                  </a:cubicBezTo>
                  <a:cubicBezTo>
                    <a:pt x="40" y="5"/>
                    <a:pt x="45" y="5"/>
                    <a:pt x="49" y="5"/>
                  </a:cubicBezTo>
                  <a:cubicBezTo>
                    <a:pt x="51" y="5"/>
                    <a:pt x="53" y="6"/>
                    <a:pt x="54" y="5"/>
                  </a:cubicBezTo>
                  <a:cubicBezTo>
                    <a:pt x="56" y="5"/>
                    <a:pt x="58" y="5"/>
                    <a:pt x="60" y="5"/>
                  </a:cubicBezTo>
                  <a:cubicBezTo>
                    <a:pt x="66" y="5"/>
                    <a:pt x="70" y="5"/>
                    <a:pt x="70" y="5"/>
                  </a:cubicBezTo>
                  <a:cubicBezTo>
                    <a:pt x="71" y="5"/>
                    <a:pt x="72" y="5"/>
                    <a:pt x="72" y="6"/>
                  </a:cubicBezTo>
                  <a:cubicBezTo>
                    <a:pt x="72" y="7"/>
                    <a:pt x="71" y="8"/>
                    <a:pt x="71" y="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Freeform 559"/>
            <p:cNvSpPr/>
            <p:nvPr/>
          </p:nvSpPr>
          <p:spPr bwMode="auto">
            <a:xfrm>
              <a:off x="1988666" y="4442884"/>
              <a:ext cx="154781" cy="55033"/>
            </a:xfrm>
            <a:custGeom>
              <a:avLst/>
              <a:gdLst>
                <a:gd name="T0" fmla="*/ 54 w 55"/>
                <a:gd name="T1" fmla="*/ 16 h 19"/>
                <a:gd name="T2" fmla="*/ 52 w 55"/>
                <a:gd name="T3" fmla="*/ 17 h 19"/>
                <a:gd name="T4" fmla="*/ 49 w 55"/>
                <a:gd name="T5" fmla="*/ 18 h 19"/>
                <a:gd name="T6" fmla="*/ 45 w 55"/>
                <a:gd name="T7" fmla="*/ 19 h 19"/>
                <a:gd name="T8" fmla="*/ 41 w 55"/>
                <a:gd name="T9" fmla="*/ 19 h 19"/>
                <a:gd name="T10" fmla="*/ 36 w 55"/>
                <a:gd name="T11" fmla="*/ 19 h 19"/>
                <a:gd name="T12" fmla="*/ 31 w 55"/>
                <a:gd name="T13" fmla="*/ 19 h 19"/>
                <a:gd name="T14" fmla="*/ 26 w 55"/>
                <a:gd name="T15" fmla="*/ 17 h 19"/>
                <a:gd name="T16" fmla="*/ 23 w 55"/>
                <a:gd name="T17" fmla="*/ 17 h 19"/>
                <a:gd name="T18" fmla="*/ 21 w 55"/>
                <a:gd name="T19" fmla="*/ 16 h 19"/>
                <a:gd name="T20" fmla="*/ 16 w 55"/>
                <a:gd name="T21" fmla="*/ 14 h 19"/>
                <a:gd name="T22" fmla="*/ 12 w 55"/>
                <a:gd name="T23" fmla="*/ 11 h 19"/>
                <a:gd name="T24" fmla="*/ 8 w 55"/>
                <a:gd name="T25" fmla="*/ 9 h 19"/>
                <a:gd name="T26" fmla="*/ 1 w 55"/>
                <a:gd name="T27" fmla="*/ 4 h 19"/>
                <a:gd name="T28" fmla="*/ 0 w 55"/>
                <a:gd name="T29" fmla="*/ 1 h 19"/>
                <a:gd name="T30" fmla="*/ 3 w 55"/>
                <a:gd name="T31" fmla="*/ 1 h 19"/>
                <a:gd name="T32" fmla="*/ 3 w 55"/>
                <a:gd name="T33" fmla="*/ 1 h 19"/>
                <a:gd name="T34" fmla="*/ 10 w 55"/>
                <a:gd name="T35" fmla="*/ 6 h 19"/>
                <a:gd name="T36" fmla="*/ 14 w 55"/>
                <a:gd name="T37" fmla="*/ 8 h 19"/>
                <a:gd name="T38" fmla="*/ 18 w 55"/>
                <a:gd name="T39" fmla="*/ 10 h 19"/>
                <a:gd name="T40" fmla="*/ 22 w 55"/>
                <a:gd name="T41" fmla="*/ 12 h 19"/>
                <a:gd name="T42" fmla="*/ 24 w 55"/>
                <a:gd name="T43" fmla="*/ 13 h 19"/>
                <a:gd name="T44" fmla="*/ 27 w 55"/>
                <a:gd name="T45" fmla="*/ 14 h 19"/>
                <a:gd name="T46" fmla="*/ 32 w 55"/>
                <a:gd name="T47" fmla="*/ 15 h 19"/>
                <a:gd name="T48" fmla="*/ 36 w 55"/>
                <a:gd name="T49" fmla="*/ 16 h 19"/>
                <a:gd name="T50" fmla="*/ 41 w 55"/>
                <a:gd name="T51" fmla="*/ 16 h 19"/>
                <a:gd name="T52" fmla="*/ 45 w 55"/>
                <a:gd name="T53" fmla="*/ 15 h 19"/>
                <a:gd name="T54" fmla="*/ 48 w 55"/>
                <a:gd name="T55" fmla="*/ 15 h 19"/>
                <a:gd name="T56" fmla="*/ 51 w 55"/>
                <a:gd name="T57" fmla="*/ 14 h 19"/>
                <a:gd name="T58" fmla="*/ 53 w 55"/>
                <a:gd name="T59" fmla="*/ 13 h 19"/>
                <a:gd name="T60" fmla="*/ 55 w 55"/>
                <a:gd name="T61" fmla="*/ 14 h 19"/>
                <a:gd name="T62" fmla="*/ 54 w 55"/>
                <a:gd name="T6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19">
                  <a:moveTo>
                    <a:pt x="54" y="16"/>
                  </a:moveTo>
                  <a:cubicBezTo>
                    <a:pt x="54" y="16"/>
                    <a:pt x="53" y="16"/>
                    <a:pt x="52" y="17"/>
                  </a:cubicBezTo>
                  <a:cubicBezTo>
                    <a:pt x="51" y="17"/>
                    <a:pt x="50" y="17"/>
                    <a:pt x="49" y="18"/>
                  </a:cubicBezTo>
                  <a:cubicBezTo>
                    <a:pt x="48" y="18"/>
                    <a:pt x="47" y="18"/>
                    <a:pt x="45" y="19"/>
                  </a:cubicBezTo>
                  <a:cubicBezTo>
                    <a:pt x="44" y="19"/>
                    <a:pt x="42" y="19"/>
                    <a:pt x="41" y="19"/>
                  </a:cubicBezTo>
                  <a:cubicBezTo>
                    <a:pt x="39" y="19"/>
                    <a:pt x="38" y="19"/>
                    <a:pt x="36" y="19"/>
                  </a:cubicBezTo>
                  <a:cubicBezTo>
                    <a:pt x="34" y="19"/>
                    <a:pt x="33" y="19"/>
                    <a:pt x="31" y="19"/>
                  </a:cubicBezTo>
                  <a:cubicBezTo>
                    <a:pt x="29" y="18"/>
                    <a:pt x="27" y="18"/>
                    <a:pt x="2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5"/>
                    <a:pt x="17" y="14"/>
                    <a:pt x="16" y="14"/>
                  </a:cubicBezTo>
                  <a:cubicBezTo>
                    <a:pt x="14" y="13"/>
                    <a:pt x="13" y="12"/>
                    <a:pt x="12" y="11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4" y="6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6" y="3"/>
                    <a:pt x="10" y="6"/>
                  </a:cubicBezTo>
                  <a:cubicBezTo>
                    <a:pt x="11" y="7"/>
                    <a:pt x="12" y="7"/>
                    <a:pt x="14" y="8"/>
                  </a:cubicBezTo>
                  <a:cubicBezTo>
                    <a:pt x="15" y="9"/>
                    <a:pt x="16" y="9"/>
                    <a:pt x="18" y="10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30" y="15"/>
                    <a:pt x="32" y="15"/>
                  </a:cubicBezTo>
                  <a:cubicBezTo>
                    <a:pt x="33" y="15"/>
                    <a:pt x="35" y="15"/>
                    <a:pt x="36" y="16"/>
                  </a:cubicBezTo>
                  <a:cubicBezTo>
                    <a:pt x="38" y="16"/>
                    <a:pt x="39" y="16"/>
                    <a:pt x="41" y="16"/>
                  </a:cubicBezTo>
                  <a:cubicBezTo>
                    <a:pt x="42" y="16"/>
                    <a:pt x="43" y="15"/>
                    <a:pt x="45" y="15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49" y="14"/>
                    <a:pt x="50" y="14"/>
                    <a:pt x="51" y="14"/>
                  </a:cubicBezTo>
                  <a:cubicBezTo>
                    <a:pt x="52" y="13"/>
                    <a:pt x="53" y="13"/>
                    <a:pt x="53" y="13"/>
                  </a:cubicBezTo>
                  <a:cubicBezTo>
                    <a:pt x="54" y="13"/>
                    <a:pt x="54" y="13"/>
                    <a:pt x="55" y="14"/>
                  </a:cubicBezTo>
                  <a:cubicBezTo>
                    <a:pt x="55" y="15"/>
                    <a:pt x="54" y="16"/>
                    <a:pt x="54" y="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560"/>
            <p:cNvSpPr/>
            <p:nvPr/>
          </p:nvSpPr>
          <p:spPr bwMode="auto">
            <a:xfrm>
              <a:off x="2516643" y="5182395"/>
              <a:ext cx="472943" cy="543454"/>
            </a:xfrm>
            <a:custGeom>
              <a:avLst/>
              <a:gdLst>
                <a:gd name="T0" fmla="*/ 156 w 168"/>
                <a:gd name="T1" fmla="*/ 165 h 193"/>
                <a:gd name="T2" fmla="*/ 105 w 168"/>
                <a:gd name="T3" fmla="*/ 141 h 193"/>
                <a:gd name="T4" fmla="*/ 70 w 168"/>
                <a:gd name="T5" fmla="*/ 36 h 193"/>
                <a:gd name="T6" fmla="*/ 70 w 168"/>
                <a:gd name="T7" fmla="*/ 0 h 193"/>
                <a:gd name="T8" fmla="*/ 0 w 168"/>
                <a:gd name="T9" fmla="*/ 15 h 193"/>
                <a:gd name="T10" fmla="*/ 20 w 168"/>
                <a:gd name="T11" fmla="*/ 115 h 193"/>
                <a:gd name="T12" fmla="*/ 17 w 168"/>
                <a:gd name="T13" fmla="*/ 148 h 193"/>
                <a:gd name="T14" fmla="*/ 19 w 168"/>
                <a:gd name="T15" fmla="*/ 183 h 193"/>
                <a:gd name="T16" fmla="*/ 59 w 168"/>
                <a:gd name="T17" fmla="*/ 185 h 193"/>
                <a:gd name="T18" fmla="*/ 118 w 168"/>
                <a:gd name="T19" fmla="*/ 188 h 193"/>
                <a:gd name="T20" fmla="*/ 166 w 168"/>
                <a:gd name="T21" fmla="*/ 173 h 193"/>
                <a:gd name="T22" fmla="*/ 156 w 168"/>
                <a:gd name="T23" fmla="*/ 1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3">
                  <a:moveTo>
                    <a:pt x="156" y="165"/>
                  </a:moveTo>
                  <a:cubicBezTo>
                    <a:pt x="138" y="160"/>
                    <a:pt x="122" y="150"/>
                    <a:pt x="105" y="141"/>
                  </a:cubicBezTo>
                  <a:cubicBezTo>
                    <a:pt x="67" y="118"/>
                    <a:pt x="71" y="75"/>
                    <a:pt x="70" y="36"/>
                  </a:cubicBezTo>
                  <a:cubicBezTo>
                    <a:pt x="70" y="24"/>
                    <a:pt x="70" y="12"/>
                    <a:pt x="70" y="0"/>
                  </a:cubicBezTo>
                  <a:cubicBezTo>
                    <a:pt x="34" y="8"/>
                    <a:pt x="20" y="12"/>
                    <a:pt x="0" y="15"/>
                  </a:cubicBezTo>
                  <a:cubicBezTo>
                    <a:pt x="17" y="84"/>
                    <a:pt x="16" y="85"/>
                    <a:pt x="20" y="115"/>
                  </a:cubicBezTo>
                  <a:cubicBezTo>
                    <a:pt x="21" y="120"/>
                    <a:pt x="20" y="138"/>
                    <a:pt x="17" y="148"/>
                  </a:cubicBezTo>
                  <a:cubicBezTo>
                    <a:pt x="15" y="158"/>
                    <a:pt x="11" y="174"/>
                    <a:pt x="19" y="183"/>
                  </a:cubicBezTo>
                  <a:cubicBezTo>
                    <a:pt x="27" y="193"/>
                    <a:pt x="45" y="188"/>
                    <a:pt x="59" y="185"/>
                  </a:cubicBezTo>
                  <a:cubicBezTo>
                    <a:pt x="77" y="181"/>
                    <a:pt x="98" y="189"/>
                    <a:pt x="118" y="188"/>
                  </a:cubicBezTo>
                  <a:cubicBezTo>
                    <a:pt x="133" y="188"/>
                    <a:pt x="160" y="190"/>
                    <a:pt x="166" y="173"/>
                  </a:cubicBezTo>
                  <a:cubicBezTo>
                    <a:pt x="168" y="167"/>
                    <a:pt x="160" y="166"/>
                    <a:pt x="156" y="165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Freeform 561"/>
            <p:cNvSpPr/>
            <p:nvPr/>
          </p:nvSpPr>
          <p:spPr bwMode="auto">
            <a:xfrm>
              <a:off x="2551039" y="5507435"/>
              <a:ext cx="457465" cy="230452"/>
            </a:xfrm>
            <a:custGeom>
              <a:avLst/>
              <a:gdLst>
                <a:gd name="T0" fmla="*/ 155 w 163"/>
                <a:gd name="T1" fmla="*/ 74 h 82"/>
                <a:gd name="T2" fmla="*/ 130 w 163"/>
                <a:gd name="T3" fmla="*/ 79 h 82"/>
                <a:gd name="T4" fmla="*/ 20 w 163"/>
                <a:gd name="T5" fmla="*/ 81 h 82"/>
                <a:gd name="T6" fmla="*/ 4 w 163"/>
                <a:gd name="T7" fmla="*/ 64 h 82"/>
                <a:gd name="T8" fmla="*/ 3 w 163"/>
                <a:gd name="T9" fmla="*/ 60 h 82"/>
                <a:gd name="T10" fmla="*/ 0 w 163"/>
                <a:gd name="T11" fmla="*/ 15 h 82"/>
                <a:gd name="T12" fmla="*/ 5 w 163"/>
                <a:gd name="T13" fmla="*/ 4 h 82"/>
                <a:gd name="T14" fmla="*/ 18 w 163"/>
                <a:gd name="T15" fmla="*/ 3 h 82"/>
                <a:gd name="T16" fmla="*/ 20 w 163"/>
                <a:gd name="T17" fmla="*/ 5 h 82"/>
                <a:gd name="T18" fmla="*/ 50 w 163"/>
                <a:gd name="T19" fmla="*/ 23 h 82"/>
                <a:gd name="T20" fmla="*/ 68 w 163"/>
                <a:gd name="T21" fmla="*/ 22 h 82"/>
                <a:gd name="T22" fmla="*/ 89 w 163"/>
                <a:gd name="T23" fmla="*/ 16 h 82"/>
                <a:gd name="T24" fmla="*/ 114 w 163"/>
                <a:gd name="T25" fmla="*/ 30 h 82"/>
                <a:gd name="T26" fmla="*/ 137 w 163"/>
                <a:gd name="T27" fmla="*/ 43 h 82"/>
                <a:gd name="T28" fmla="*/ 157 w 163"/>
                <a:gd name="T29" fmla="*/ 55 h 82"/>
                <a:gd name="T30" fmla="*/ 161 w 163"/>
                <a:gd name="T31" fmla="*/ 60 h 82"/>
                <a:gd name="T32" fmla="*/ 155 w 163"/>
                <a:gd name="T3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82">
                  <a:moveTo>
                    <a:pt x="155" y="74"/>
                  </a:moveTo>
                  <a:cubicBezTo>
                    <a:pt x="147" y="78"/>
                    <a:pt x="138" y="78"/>
                    <a:pt x="130" y="79"/>
                  </a:cubicBezTo>
                  <a:cubicBezTo>
                    <a:pt x="128" y="79"/>
                    <a:pt x="43" y="82"/>
                    <a:pt x="20" y="81"/>
                  </a:cubicBezTo>
                  <a:cubicBezTo>
                    <a:pt x="10" y="81"/>
                    <a:pt x="6" y="73"/>
                    <a:pt x="4" y="64"/>
                  </a:cubicBezTo>
                  <a:cubicBezTo>
                    <a:pt x="3" y="63"/>
                    <a:pt x="3" y="61"/>
                    <a:pt x="3" y="60"/>
                  </a:cubicBezTo>
                  <a:cubicBezTo>
                    <a:pt x="1" y="45"/>
                    <a:pt x="0" y="30"/>
                    <a:pt x="0" y="15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9" y="1"/>
                    <a:pt x="13" y="0"/>
                    <a:pt x="18" y="3"/>
                  </a:cubicBezTo>
                  <a:cubicBezTo>
                    <a:pt x="19" y="4"/>
                    <a:pt x="19" y="4"/>
                    <a:pt x="20" y="5"/>
                  </a:cubicBezTo>
                  <a:cubicBezTo>
                    <a:pt x="29" y="12"/>
                    <a:pt x="39" y="20"/>
                    <a:pt x="50" y="23"/>
                  </a:cubicBezTo>
                  <a:cubicBezTo>
                    <a:pt x="56" y="24"/>
                    <a:pt x="62" y="23"/>
                    <a:pt x="68" y="22"/>
                  </a:cubicBezTo>
                  <a:cubicBezTo>
                    <a:pt x="74" y="20"/>
                    <a:pt x="82" y="14"/>
                    <a:pt x="89" y="16"/>
                  </a:cubicBezTo>
                  <a:cubicBezTo>
                    <a:pt x="98" y="19"/>
                    <a:pt x="106" y="25"/>
                    <a:pt x="114" y="30"/>
                  </a:cubicBezTo>
                  <a:cubicBezTo>
                    <a:pt x="121" y="34"/>
                    <a:pt x="130" y="38"/>
                    <a:pt x="137" y="43"/>
                  </a:cubicBezTo>
                  <a:cubicBezTo>
                    <a:pt x="144" y="47"/>
                    <a:pt x="152" y="50"/>
                    <a:pt x="157" y="55"/>
                  </a:cubicBezTo>
                  <a:cubicBezTo>
                    <a:pt x="159" y="57"/>
                    <a:pt x="160" y="59"/>
                    <a:pt x="161" y="60"/>
                  </a:cubicBezTo>
                  <a:cubicBezTo>
                    <a:pt x="163" y="66"/>
                    <a:pt x="161" y="72"/>
                    <a:pt x="155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Freeform 562"/>
            <p:cNvSpPr/>
            <p:nvPr/>
          </p:nvSpPr>
          <p:spPr bwMode="auto">
            <a:xfrm>
              <a:off x="2561358" y="5675974"/>
              <a:ext cx="447146" cy="61912"/>
            </a:xfrm>
            <a:custGeom>
              <a:avLst/>
              <a:gdLst>
                <a:gd name="T0" fmla="*/ 151 w 159"/>
                <a:gd name="T1" fmla="*/ 14 h 22"/>
                <a:gd name="T2" fmla="*/ 126 w 159"/>
                <a:gd name="T3" fmla="*/ 19 h 22"/>
                <a:gd name="T4" fmla="*/ 16 w 159"/>
                <a:gd name="T5" fmla="*/ 21 h 22"/>
                <a:gd name="T6" fmla="*/ 0 w 159"/>
                <a:gd name="T7" fmla="*/ 4 h 22"/>
                <a:gd name="T8" fmla="*/ 2 w 159"/>
                <a:gd name="T9" fmla="*/ 4 h 22"/>
                <a:gd name="T10" fmla="*/ 78 w 159"/>
                <a:gd name="T11" fmla="*/ 2 h 22"/>
                <a:gd name="T12" fmla="*/ 142 w 159"/>
                <a:gd name="T13" fmla="*/ 1 h 22"/>
                <a:gd name="T14" fmla="*/ 157 w 159"/>
                <a:gd name="T15" fmla="*/ 0 h 22"/>
                <a:gd name="T16" fmla="*/ 151 w 159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2">
                  <a:moveTo>
                    <a:pt x="151" y="14"/>
                  </a:moveTo>
                  <a:cubicBezTo>
                    <a:pt x="143" y="18"/>
                    <a:pt x="134" y="18"/>
                    <a:pt x="126" y="19"/>
                  </a:cubicBezTo>
                  <a:cubicBezTo>
                    <a:pt x="124" y="19"/>
                    <a:pt x="39" y="22"/>
                    <a:pt x="16" y="21"/>
                  </a:cubicBezTo>
                  <a:cubicBezTo>
                    <a:pt x="6" y="21"/>
                    <a:pt x="2" y="13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7" y="4"/>
                    <a:pt x="53" y="3"/>
                    <a:pt x="78" y="2"/>
                  </a:cubicBezTo>
                  <a:cubicBezTo>
                    <a:pt x="99" y="2"/>
                    <a:pt x="121" y="1"/>
                    <a:pt x="142" y="1"/>
                  </a:cubicBezTo>
                  <a:cubicBezTo>
                    <a:pt x="147" y="1"/>
                    <a:pt x="152" y="0"/>
                    <a:pt x="157" y="0"/>
                  </a:cubicBezTo>
                  <a:cubicBezTo>
                    <a:pt x="159" y="6"/>
                    <a:pt x="157" y="12"/>
                    <a:pt x="151" y="1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563"/>
            <p:cNvSpPr>
              <a:spLocks noEditPoints="1"/>
            </p:cNvSpPr>
            <p:nvPr/>
          </p:nvSpPr>
          <p:spPr bwMode="auto">
            <a:xfrm>
              <a:off x="2781491" y="5467880"/>
              <a:ext cx="49875" cy="108347"/>
            </a:xfrm>
            <a:custGeom>
              <a:avLst/>
              <a:gdLst>
                <a:gd name="T0" fmla="*/ 13 w 18"/>
                <a:gd name="T1" fmla="*/ 37 h 39"/>
                <a:gd name="T2" fmla="*/ 10 w 18"/>
                <a:gd name="T3" fmla="*/ 35 h 39"/>
                <a:gd name="T4" fmla="*/ 7 w 18"/>
                <a:gd name="T5" fmla="*/ 32 h 39"/>
                <a:gd name="T6" fmla="*/ 4 w 18"/>
                <a:gd name="T7" fmla="*/ 28 h 39"/>
                <a:gd name="T8" fmla="*/ 2 w 18"/>
                <a:gd name="T9" fmla="*/ 25 h 39"/>
                <a:gd name="T10" fmla="*/ 2 w 18"/>
                <a:gd name="T11" fmla="*/ 24 h 39"/>
                <a:gd name="T12" fmla="*/ 1 w 18"/>
                <a:gd name="T13" fmla="*/ 22 h 39"/>
                <a:gd name="T14" fmla="*/ 0 w 18"/>
                <a:gd name="T15" fmla="*/ 15 h 39"/>
                <a:gd name="T16" fmla="*/ 0 w 18"/>
                <a:gd name="T17" fmla="*/ 7 h 39"/>
                <a:gd name="T18" fmla="*/ 1 w 18"/>
                <a:gd name="T19" fmla="*/ 5 h 39"/>
                <a:gd name="T20" fmla="*/ 2 w 18"/>
                <a:gd name="T21" fmla="*/ 4 h 39"/>
                <a:gd name="T22" fmla="*/ 2 w 18"/>
                <a:gd name="T23" fmla="*/ 3 h 39"/>
                <a:gd name="T24" fmla="*/ 6 w 18"/>
                <a:gd name="T25" fmla="*/ 0 h 39"/>
                <a:gd name="T26" fmla="*/ 7 w 18"/>
                <a:gd name="T27" fmla="*/ 0 h 39"/>
                <a:gd name="T28" fmla="*/ 8 w 18"/>
                <a:gd name="T29" fmla="*/ 0 h 39"/>
                <a:gd name="T30" fmla="*/ 11 w 18"/>
                <a:gd name="T31" fmla="*/ 0 h 39"/>
                <a:gd name="T32" fmla="*/ 13 w 18"/>
                <a:gd name="T33" fmla="*/ 1 h 39"/>
                <a:gd name="T34" fmla="*/ 15 w 18"/>
                <a:gd name="T35" fmla="*/ 3 h 39"/>
                <a:gd name="T36" fmla="*/ 16 w 18"/>
                <a:gd name="T37" fmla="*/ 5 h 39"/>
                <a:gd name="T38" fmla="*/ 17 w 18"/>
                <a:gd name="T39" fmla="*/ 7 h 39"/>
                <a:gd name="T40" fmla="*/ 17 w 18"/>
                <a:gd name="T41" fmla="*/ 10 h 39"/>
                <a:gd name="T42" fmla="*/ 18 w 18"/>
                <a:gd name="T43" fmla="*/ 18 h 39"/>
                <a:gd name="T44" fmla="*/ 17 w 18"/>
                <a:gd name="T45" fmla="*/ 24 h 39"/>
                <a:gd name="T46" fmla="*/ 16 w 18"/>
                <a:gd name="T47" fmla="*/ 33 h 39"/>
                <a:gd name="T48" fmla="*/ 15 w 18"/>
                <a:gd name="T49" fmla="*/ 39 h 39"/>
                <a:gd name="T50" fmla="*/ 13 w 18"/>
                <a:gd name="T51" fmla="*/ 37 h 39"/>
                <a:gd name="T52" fmla="*/ 12 w 18"/>
                <a:gd name="T53" fmla="*/ 33 h 39"/>
                <a:gd name="T54" fmla="*/ 12 w 18"/>
                <a:gd name="T55" fmla="*/ 32 h 39"/>
                <a:gd name="T56" fmla="*/ 13 w 18"/>
                <a:gd name="T57" fmla="*/ 23 h 39"/>
                <a:gd name="T58" fmla="*/ 14 w 18"/>
                <a:gd name="T59" fmla="*/ 17 h 39"/>
                <a:gd name="T60" fmla="*/ 14 w 18"/>
                <a:gd name="T61" fmla="*/ 11 h 39"/>
                <a:gd name="T62" fmla="*/ 13 w 18"/>
                <a:gd name="T63" fmla="*/ 8 h 39"/>
                <a:gd name="T64" fmla="*/ 12 w 18"/>
                <a:gd name="T65" fmla="*/ 7 h 39"/>
                <a:gd name="T66" fmla="*/ 12 w 18"/>
                <a:gd name="T67" fmla="*/ 5 h 39"/>
                <a:gd name="T68" fmla="*/ 8 w 18"/>
                <a:gd name="T69" fmla="*/ 4 h 39"/>
                <a:gd name="T70" fmla="*/ 7 w 18"/>
                <a:gd name="T71" fmla="*/ 5 h 39"/>
                <a:gd name="T72" fmla="*/ 6 w 18"/>
                <a:gd name="T73" fmla="*/ 6 h 39"/>
                <a:gd name="T74" fmla="*/ 5 w 18"/>
                <a:gd name="T75" fmla="*/ 7 h 39"/>
                <a:gd name="T76" fmla="*/ 5 w 18"/>
                <a:gd name="T77" fmla="*/ 7 h 39"/>
                <a:gd name="T78" fmla="*/ 4 w 18"/>
                <a:gd name="T79" fmla="*/ 8 h 39"/>
                <a:gd name="T80" fmla="*/ 3 w 18"/>
                <a:gd name="T81" fmla="*/ 15 h 39"/>
                <a:gd name="T82" fmla="*/ 4 w 18"/>
                <a:gd name="T83" fmla="*/ 21 h 39"/>
                <a:gd name="T84" fmla="*/ 5 w 18"/>
                <a:gd name="T85" fmla="*/ 22 h 39"/>
                <a:gd name="T86" fmla="*/ 5 w 18"/>
                <a:gd name="T87" fmla="*/ 24 h 39"/>
                <a:gd name="T88" fmla="*/ 6 w 18"/>
                <a:gd name="T89" fmla="*/ 26 h 39"/>
                <a:gd name="T90" fmla="*/ 9 w 18"/>
                <a:gd name="T91" fmla="*/ 30 h 39"/>
                <a:gd name="T92" fmla="*/ 12 w 18"/>
                <a:gd name="T9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39">
                  <a:moveTo>
                    <a:pt x="13" y="37"/>
                  </a:moveTo>
                  <a:cubicBezTo>
                    <a:pt x="13" y="37"/>
                    <a:pt x="12" y="36"/>
                    <a:pt x="10" y="35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1"/>
                    <a:pt x="5" y="29"/>
                    <a:pt x="4" y="28"/>
                  </a:cubicBezTo>
                  <a:cubicBezTo>
                    <a:pt x="3" y="27"/>
                    <a:pt x="3" y="26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0"/>
                    <a:pt x="0" y="17"/>
                    <a:pt x="0" y="15"/>
                  </a:cubicBezTo>
                  <a:cubicBezTo>
                    <a:pt x="0" y="13"/>
                    <a:pt x="0" y="10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4" y="2"/>
                    <a:pt x="14" y="2"/>
                    <a:pt x="15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7" y="7"/>
                  </a:cubicBezTo>
                  <a:cubicBezTo>
                    <a:pt x="17" y="8"/>
                    <a:pt x="17" y="9"/>
                    <a:pt x="17" y="10"/>
                  </a:cubicBezTo>
                  <a:cubicBezTo>
                    <a:pt x="18" y="13"/>
                    <a:pt x="18" y="15"/>
                    <a:pt x="18" y="18"/>
                  </a:cubicBezTo>
                  <a:cubicBezTo>
                    <a:pt x="18" y="20"/>
                    <a:pt x="17" y="22"/>
                    <a:pt x="17" y="24"/>
                  </a:cubicBezTo>
                  <a:cubicBezTo>
                    <a:pt x="17" y="28"/>
                    <a:pt x="16" y="31"/>
                    <a:pt x="16" y="33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13" y="37"/>
                  </a:lnTo>
                  <a:close/>
                  <a:moveTo>
                    <a:pt x="12" y="33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3" y="27"/>
                    <a:pt x="13" y="23"/>
                  </a:cubicBezTo>
                  <a:cubicBezTo>
                    <a:pt x="14" y="21"/>
                    <a:pt x="14" y="20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8"/>
                    <a:pt x="12" y="7"/>
                    <a:pt x="12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4"/>
                    <a:pt x="9" y="3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10"/>
                    <a:pt x="3" y="13"/>
                    <a:pt x="3" y="15"/>
                  </a:cubicBezTo>
                  <a:cubicBezTo>
                    <a:pt x="3" y="17"/>
                    <a:pt x="4" y="19"/>
                    <a:pt x="4" y="21"/>
                  </a:cubicBezTo>
                  <a:cubicBezTo>
                    <a:pt x="4" y="21"/>
                    <a:pt x="5" y="22"/>
                    <a:pt x="5" y="22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6" y="25"/>
                    <a:pt x="6" y="25"/>
                    <a:pt x="6" y="26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10" y="31"/>
                    <a:pt x="11" y="32"/>
                    <a:pt x="12" y="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564"/>
            <p:cNvSpPr>
              <a:spLocks noEditPoints="1"/>
            </p:cNvSpPr>
            <p:nvPr/>
          </p:nvSpPr>
          <p:spPr bwMode="auto">
            <a:xfrm>
              <a:off x="2809008" y="5495397"/>
              <a:ext cx="92869" cy="75671"/>
            </a:xfrm>
            <a:custGeom>
              <a:avLst/>
              <a:gdLst>
                <a:gd name="T0" fmla="*/ 6 w 33"/>
                <a:gd name="T1" fmla="*/ 24 h 27"/>
                <a:gd name="T2" fmla="*/ 7 w 33"/>
                <a:gd name="T3" fmla="*/ 24 h 27"/>
                <a:gd name="T4" fmla="*/ 10 w 33"/>
                <a:gd name="T5" fmla="*/ 24 h 27"/>
                <a:gd name="T6" fmla="*/ 15 w 33"/>
                <a:gd name="T7" fmla="*/ 22 h 27"/>
                <a:gd name="T8" fmla="*/ 19 w 33"/>
                <a:gd name="T9" fmla="*/ 20 h 27"/>
                <a:gd name="T10" fmla="*/ 24 w 33"/>
                <a:gd name="T11" fmla="*/ 16 h 27"/>
                <a:gd name="T12" fmla="*/ 28 w 33"/>
                <a:gd name="T13" fmla="*/ 10 h 27"/>
                <a:gd name="T14" fmla="*/ 28 w 33"/>
                <a:gd name="T15" fmla="*/ 5 h 27"/>
                <a:gd name="T16" fmla="*/ 27 w 33"/>
                <a:gd name="T17" fmla="*/ 4 h 27"/>
                <a:gd name="T18" fmla="*/ 27 w 33"/>
                <a:gd name="T19" fmla="*/ 4 h 27"/>
                <a:gd name="T20" fmla="*/ 24 w 33"/>
                <a:gd name="T21" fmla="*/ 4 h 27"/>
                <a:gd name="T22" fmla="*/ 19 w 33"/>
                <a:gd name="T23" fmla="*/ 7 h 27"/>
                <a:gd name="T24" fmla="*/ 17 w 33"/>
                <a:gd name="T25" fmla="*/ 9 h 27"/>
                <a:gd name="T26" fmla="*/ 15 w 33"/>
                <a:gd name="T27" fmla="*/ 12 h 27"/>
                <a:gd name="T28" fmla="*/ 11 w 33"/>
                <a:gd name="T29" fmla="*/ 17 h 27"/>
                <a:gd name="T30" fmla="*/ 9 w 33"/>
                <a:gd name="T31" fmla="*/ 21 h 27"/>
                <a:gd name="T32" fmla="*/ 7 w 33"/>
                <a:gd name="T33" fmla="*/ 24 h 27"/>
                <a:gd name="T34" fmla="*/ 6 w 33"/>
                <a:gd name="T35" fmla="*/ 24 h 27"/>
                <a:gd name="T36" fmla="*/ 2 w 33"/>
                <a:gd name="T37" fmla="*/ 25 h 27"/>
                <a:gd name="T38" fmla="*/ 3 w 33"/>
                <a:gd name="T39" fmla="*/ 22 h 27"/>
                <a:gd name="T40" fmla="*/ 6 w 33"/>
                <a:gd name="T41" fmla="*/ 19 h 27"/>
                <a:gd name="T42" fmla="*/ 8 w 33"/>
                <a:gd name="T43" fmla="*/ 14 h 27"/>
                <a:gd name="T44" fmla="*/ 12 w 33"/>
                <a:gd name="T45" fmla="*/ 10 h 27"/>
                <a:gd name="T46" fmla="*/ 14 w 33"/>
                <a:gd name="T47" fmla="*/ 7 h 27"/>
                <a:gd name="T48" fmla="*/ 16 w 33"/>
                <a:gd name="T49" fmla="*/ 4 h 27"/>
                <a:gd name="T50" fmla="*/ 23 w 33"/>
                <a:gd name="T51" fmla="*/ 0 h 27"/>
                <a:gd name="T52" fmla="*/ 28 w 33"/>
                <a:gd name="T53" fmla="*/ 0 h 27"/>
                <a:gd name="T54" fmla="*/ 30 w 33"/>
                <a:gd name="T55" fmla="*/ 1 h 27"/>
                <a:gd name="T56" fmla="*/ 31 w 33"/>
                <a:gd name="T57" fmla="*/ 3 h 27"/>
                <a:gd name="T58" fmla="*/ 31 w 33"/>
                <a:gd name="T59" fmla="*/ 12 h 27"/>
                <a:gd name="T60" fmla="*/ 27 w 33"/>
                <a:gd name="T61" fmla="*/ 18 h 27"/>
                <a:gd name="T62" fmla="*/ 21 w 33"/>
                <a:gd name="T63" fmla="*/ 23 h 27"/>
                <a:gd name="T64" fmla="*/ 16 w 33"/>
                <a:gd name="T65" fmla="*/ 25 h 27"/>
                <a:gd name="T66" fmla="*/ 11 w 33"/>
                <a:gd name="T67" fmla="*/ 27 h 27"/>
                <a:gd name="T68" fmla="*/ 7 w 33"/>
                <a:gd name="T69" fmla="*/ 27 h 27"/>
                <a:gd name="T70" fmla="*/ 0 w 33"/>
                <a:gd name="T71" fmla="*/ 27 h 27"/>
                <a:gd name="T72" fmla="*/ 2 w 33"/>
                <a:gd name="T7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27">
                  <a:moveTo>
                    <a:pt x="6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2" y="24"/>
                    <a:pt x="13" y="23"/>
                    <a:pt x="15" y="22"/>
                  </a:cubicBezTo>
                  <a:cubicBezTo>
                    <a:pt x="16" y="22"/>
                    <a:pt x="18" y="21"/>
                    <a:pt x="19" y="20"/>
                  </a:cubicBezTo>
                  <a:cubicBezTo>
                    <a:pt x="21" y="19"/>
                    <a:pt x="23" y="17"/>
                    <a:pt x="24" y="16"/>
                  </a:cubicBezTo>
                  <a:cubicBezTo>
                    <a:pt x="26" y="14"/>
                    <a:pt x="27" y="12"/>
                    <a:pt x="28" y="10"/>
                  </a:cubicBezTo>
                  <a:cubicBezTo>
                    <a:pt x="29" y="9"/>
                    <a:pt x="29" y="7"/>
                    <a:pt x="28" y="5"/>
                  </a:cubicBezTo>
                  <a:cubicBezTo>
                    <a:pt x="28" y="5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7" y="9"/>
                  </a:cubicBezTo>
                  <a:cubicBezTo>
                    <a:pt x="16" y="10"/>
                    <a:pt x="15" y="11"/>
                    <a:pt x="15" y="12"/>
                  </a:cubicBezTo>
                  <a:cubicBezTo>
                    <a:pt x="14" y="14"/>
                    <a:pt x="12" y="15"/>
                    <a:pt x="11" y="17"/>
                  </a:cubicBezTo>
                  <a:cubicBezTo>
                    <a:pt x="10" y="18"/>
                    <a:pt x="9" y="19"/>
                    <a:pt x="9" y="21"/>
                  </a:cubicBezTo>
                  <a:cubicBezTo>
                    <a:pt x="8" y="22"/>
                    <a:pt x="7" y="23"/>
                    <a:pt x="7" y="24"/>
                  </a:cubicBezTo>
                  <a:lnTo>
                    <a:pt x="6" y="24"/>
                  </a:lnTo>
                  <a:close/>
                  <a:moveTo>
                    <a:pt x="2" y="25"/>
                  </a:moveTo>
                  <a:cubicBezTo>
                    <a:pt x="2" y="25"/>
                    <a:pt x="2" y="24"/>
                    <a:pt x="3" y="22"/>
                  </a:cubicBezTo>
                  <a:cubicBezTo>
                    <a:pt x="4" y="21"/>
                    <a:pt x="5" y="20"/>
                    <a:pt x="6" y="19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3"/>
                    <a:pt x="10" y="11"/>
                    <a:pt x="12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6"/>
                    <a:pt x="15" y="5"/>
                    <a:pt x="16" y="4"/>
                  </a:cubicBezTo>
                  <a:cubicBezTo>
                    <a:pt x="18" y="3"/>
                    <a:pt x="20" y="1"/>
                    <a:pt x="23" y="0"/>
                  </a:cubicBezTo>
                  <a:cubicBezTo>
                    <a:pt x="24" y="0"/>
                    <a:pt x="26" y="0"/>
                    <a:pt x="28" y="0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2"/>
                    <a:pt x="31" y="3"/>
                    <a:pt x="31" y="3"/>
                  </a:cubicBezTo>
                  <a:cubicBezTo>
                    <a:pt x="33" y="6"/>
                    <a:pt x="32" y="10"/>
                    <a:pt x="31" y="12"/>
                  </a:cubicBezTo>
                  <a:cubicBezTo>
                    <a:pt x="30" y="14"/>
                    <a:pt x="28" y="16"/>
                    <a:pt x="27" y="18"/>
                  </a:cubicBezTo>
                  <a:cubicBezTo>
                    <a:pt x="25" y="20"/>
                    <a:pt x="23" y="21"/>
                    <a:pt x="21" y="23"/>
                  </a:cubicBezTo>
                  <a:cubicBezTo>
                    <a:pt x="20" y="24"/>
                    <a:pt x="18" y="25"/>
                    <a:pt x="16" y="25"/>
                  </a:cubicBezTo>
                  <a:cubicBezTo>
                    <a:pt x="14" y="26"/>
                    <a:pt x="12" y="27"/>
                    <a:pt x="11" y="27"/>
                  </a:cubicBezTo>
                  <a:cubicBezTo>
                    <a:pt x="9" y="27"/>
                    <a:pt x="8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2" y="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Freeform 565"/>
            <p:cNvSpPr/>
            <p:nvPr/>
          </p:nvSpPr>
          <p:spPr bwMode="auto">
            <a:xfrm>
              <a:off x="2569956" y="5538391"/>
              <a:ext cx="228733" cy="75671"/>
            </a:xfrm>
            <a:custGeom>
              <a:avLst/>
              <a:gdLst>
                <a:gd name="T0" fmla="*/ 4 w 81"/>
                <a:gd name="T1" fmla="*/ 1 h 27"/>
                <a:gd name="T2" fmla="*/ 4 w 81"/>
                <a:gd name="T3" fmla="*/ 2 h 27"/>
                <a:gd name="T4" fmla="*/ 5 w 81"/>
                <a:gd name="T5" fmla="*/ 4 h 27"/>
                <a:gd name="T6" fmla="*/ 8 w 81"/>
                <a:gd name="T7" fmla="*/ 7 h 27"/>
                <a:gd name="T8" fmla="*/ 11 w 81"/>
                <a:gd name="T9" fmla="*/ 11 h 27"/>
                <a:gd name="T10" fmla="*/ 16 w 81"/>
                <a:gd name="T11" fmla="*/ 15 h 27"/>
                <a:gd name="T12" fmla="*/ 19 w 81"/>
                <a:gd name="T13" fmla="*/ 17 h 27"/>
                <a:gd name="T14" fmla="*/ 22 w 81"/>
                <a:gd name="T15" fmla="*/ 19 h 27"/>
                <a:gd name="T16" fmla="*/ 29 w 81"/>
                <a:gd name="T17" fmla="*/ 22 h 27"/>
                <a:gd name="T18" fmla="*/ 37 w 81"/>
                <a:gd name="T19" fmla="*/ 23 h 27"/>
                <a:gd name="T20" fmla="*/ 45 w 81"/>
                <a:gd name="T21" fmla="*/ 23 h 27"/>
                <a:gd name="T22" fmla="*/ 52 w 81"/>
                <a:gd name="T23" fmla="*/ 23 h 27"/>
                <a:gd name="T24" fmla="*/ 59 w 81"/>
                <a:gd name="T25" fmla="*/ 21 h 27"/>
                <a:gd name="T26" fmla="*/ 65 w 81"/>
                <a:gd name="T27" fmla="*/ 20 h 27"/>
                <a:gd name="T28" fmla="*/ 74 w 81"/>
                <a:gd name="T29" fmla="*/ 16 h 27"/>
                <a:gd name="T30" fmla="*/ 78 w 81"/>
                <a:gd name="T31" fmla="*/ 15 h 27"/>
                <a:gd name="T32" fmla="*/ 78 w 81"/>
                <a:gd name="T33" fmla="*/ 15 h 27"/>
                <a:gd name="T34" fmla="*/ 80 w 81"/>
                <a:gd name="T35" fmla="*/ 16 h 27"/>
                <a:gd name="T36" fmla="*/ 79 w 81"/>
                <a:gd name="T37" fmla="*/ 19 h 27"/>
                <a:gd name="T38" fmla="*/ 76 w 81"/>
                <a:gd name="T39" fmla="*/ 20 h 27"/>
                <a:gd name="T40" fmla="*/ 72 w 81"/>
                <a:gd name="T41" fmla="*/ 22 h 27"/>
                <a:gd name="T42" fmla="*/ 66 w 81"/>
                <a:gd name="T43" fmla="*/ 23 h 27"/>
                <a:gd name="T44" fmla="*/ 60 w 81"/>
                <a:gd name="T45" fmla="*/ 25 h 27"/>
                <a:gd name="T46" fmla="*/ 53 w 81"/>
                <a:gd name="T47" fmla="*/ 27 h 27"/>
                <a:gd name="T48" fmla="*/ 45 w 81"/>
                <a:gd name="T49" fmla="*/ 27 h 27"/>
                <a:gd name="T50" fmla="*/ 36 w 81"/>
                <a:gd name="T51" fmla="*/ 27 h 27"/>
                <a:gd name="T52" fmla="*/ 28 w 81"/>
                <a:gd name="T53" fmla="*/ 25 h 27"/>
                <a:gd name="T54" fmla="*/ 20 w 81"/>
                <a:gd name="T55" fmla="*/ 22 h 27"/>
                <a:gd name="T56" fmla="*/ 17 w 81"/>
                <a:gd name="T57" fmla="*/ 20 h 27"/>
                <a:gd name="T58" fmla="*/ 14 w 81"/>
                <a:gd name="T59" fmla="*/ 18 h 27"/>
                <a:gd name="T60" fmla="*/ 9 w 81"/>
                <a:gd name="T61" fmla="*/ 14 h 27"/>
                <a:gd name="T62" fmla="*/ 5 w 81"/>
                <a:gd name="T63" fmla="*/ 9 h 27"/>
                <a:gd name="T64" fmla="*/ 3 w 81"/>
                <a:gd name="T65" fmla="*/ 5 h 27"/>
                <a:gd name="T66" fmla="*/ 1 w 81"/>
                <a:gd name="T67" fmla="*/ 3 h 27"/>
                <a:gd name="T68" fmla="*/ 1 w 81"/>
                <a:gd name="T69" fmla="*/ 2 h 27"/>
                <a:gd name="T70" fmla="*/ 1 w 81"/>
                <a:gd name="T71" fmla="*/ 2 h 27"/>
                <a:gd name="T72" fmla="*/ 2 w 81"/>
                <a:gd name="T73" fmla="*/ 0 h 27"/>
                <a:gd name="T74" fmla="*/ 4 w 81"/>
                <a:gd name="T7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27">
                  <a:moveTo>
                    <a:pt x="4" y="1"/>
                  </a:move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6" y="5"/>
                    <a:pt x="7" y="6"/>
                    <a:pt x="8" y="7"/>
                  </a:cubicBezTo>
                  <a:cubicBezTo>
                    <a:pt x="9" y="8"/>
                    <a:pt x="10" y="10"/>
                    <a:pt x="11" y="11"/>
                  </a:cubicBezTo>
                  <a:cubicBezTo>
                    <a:pt x="13" y="13"/>
                    <a:pt x="14" y="14"/>
                    <a:pt x="16" y="15"/>
                  </a:cubicBezTo>
                  <a:cubicBezTo>
                    <a:pt x="17" y="16"/>
                    <a:pt x="18" y="17"/>
                    <a:pt x="19" y="17"/>
                  </a:cubicBezTo>
                  <a:cubicBezTo>
                    <a:pt x="20" y="18"/>
                    <a:pt x="21" y="18"/>
                    <a:pt x="22" y="19"/>
                  </a:cubicBezTo>
                  <a:cubicBezTo>
                    <a:pt x="24" y="20"/>
                    <a:pt x="27" y="21"/>
                    <a:pt x="29" y="22"/>
                  </a:cubicBezTo>
                  <a:cubicBezTo>
                    <a:pt x="32" y="22"/>
                    <a:pt x="34" y="23"/>
                    <a:pt x="37" y="23"/>
                  </a:cubicBezTo>
                  <a:cubicBezTo>
                    <a:pt x="39" y="23"/>
                    <a:pt x="42" y="24"/>
                    <a:pt x="45" y="23"/>
                  </a:cubicBezTo>
                  <a:cubicBezTo>
                    <a:pt x="47" y="23"/>
                    <a:pt x="50" y="23"/>
                    <a:pt x="52" y="23"/>
                  </a:cubicBezTo>
                  <a:cubicBezTo>
                    <a:pt x="55" y="22"/>
                    <a:pt x="57" y="22"/>
                    <a:pt x="59" y="21"/>
                  </a:cubicBezTo>
                  <a:cubicBezTo>
                    <a:pt x="61" y="21"/>
                    <a:pt x="63" y="20"/>
                    <a:pt x="65" y="20"/>
                  </a:cubicBezTo>
                  <a:cubicBezTo>
                    <a:pt x="69" y="19"/>
                    <a:pt x="72" y="17"/>
                    <a:pt x="74" y="16"/>
                  </a:cubicBezTo>
                  <a:cubicBezTo>
                    <a:pt x="77" y="16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9" y="15"/>
                    <a:pt x="80" y="15"/>
                    <a:pt x="80" y="16"/>
                  </a:cubicBezTo>
                  <a:cubicBezTo>
                    <a:pt x="81" y="17"/>
                    <a:pt x="80" y="18"/>
                    <a:pt x="79" y="19"/>
                  </a:cubicBezTo>
                  <a:cubicBezTo>
                    <a:pt x="79" y="19"/>
                    <a:pt x="78" y="19"/>
                    <a:pt x="76" y="20"/>
                  </a:cubicBezTo>
                  <a:cubicBezTo>
                    <a:pt x="75" y="20"/>
                    <a:pt x="73" y="21"/>
                    <a:pt x="72" y="22"/>
                  </a:cubicBezTo>
                  <a:cubicBezTo>
                    <a:pt x="70" y="22"/>
                    <a:pt x="69" y="23"/>
                    <a:pt x="66" y="23"/>
                  </a:cubicBezTo>
                  <a:cubicBezTo>
                    <a:pt x="64" y="24"/>
                    <a:pt x="62" y="25"/>
                    <a:pt x="60" y="25"/>
                  </a:cubicBezTo>
                  <a:cubicBezTo>
                    <a:pt x="58" y="26"/>
                    <a:pt x="55" y="26"/>
                    <a:pt x="53" y="27"/>
                  </a:cubicBezTo>
                  <a:cubicBezTo>
                    <a:pt x="50" y="27"/>
                    <a:pt x="47" y="27"/>
                    <a:pt x="45" y="27"/>
                  </a:cubicBezTo>
                  <a:cubicBezTo>
                    <a:pt x="42" y="27"/>
                    <a:pt x="39" y="27"/>
                    <a:pt x="36" y="27"/>
                  </a:cubicBezTo>
                  <a:cubicBezTo>
                    <a:pt x="33" y="27"/>
                    <a:pt x="31" y="26"/>
                    <a:pt x="28" y="25"/>
                  </a:cubicBezTo>
                  <a:cubicBezTo>
                    <a:pt x="25" y="24"/>
                    <a:pt x="23" y="23"/>
                    <a:pt x="20" y="22"/>
                  </a:cubicBezTo>
                  <a:cubicBezTo>
                    <a:pt x="19" y="21"/>
                    <a:pt x="18" y="21"/>
                    <a:pt x="17" y="20"/>
                  </a:cubicBezTo>
                  <a:cubicBezTo>
                    <a:pt x="16" y="19"/>
                    <a:pt x="15" y="19"/>
                    <a:pt x="14" y="18"/>
                  </a:cubicBezTo>
                  <a:cubicBezTo>
                    <a:pt x="12" y="17"/>
                    <a:pt x="10" y="15"/>
                    <a:pt x="9" y="14"/>
                  </a:cubicBezTo>
                  <a:cubicBezTo>
                    <a:pt x="7" y="12"/>
                    <a:pt x="6" y="11"/>
                    <a:pt x="5" y="9"/>
                  </a:cubicBezTo>
                  <a:cubicBezTo>
                    <a:pt x="4" y="8"/>
                    <a:pt x="3" y="7"/>
                    <a:pt x="3" y="5"/>
                  </a:cubicBezTo>
                  <a:cubicBezTo>
                    <a:pt x="2" y="4"/>
                    <a:pt x="2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Freeform 566"/>
            <p:cNvSpPr/>
            <p:nvPr/>
          </p:nvSpPr>
          <p:spPr bwMode="auto">
            <a:xfrm>
              <a:off x="2086695" y="3333618"/>
              <a:ext cx="761868" cy="2184135"/>
            </a:xfrm>
            <a:custGeom>
              <a:avLst/>
              <a:gdLst>
                <a:gd name="T0" fmla="*/ 129 w 271"/>
                <a:gd name="T1" fmla="*/ 639 h 777"/>
                <a:gd name="T2" fmla="*/ 136 w 271"/>
                <a:gd name="T3" fmla="*/ 402 h 777"/>
                <a:gd name="T4" fmla="*/ 99 w 271"/>
                <a:gd name="T5" fmla="*/ 355 h 777"/>
                <a:gd name="T6" fmla="*/ 9 w 271"/>
                <a:gd name="T7" fmla="*/ 163 h 777"/>
                <a:gd name="T8" fmla="*/ 11 w 271"/>
                <a:gd name="T9" fmla="*/ 55 h 777"/>
                <a:gd name="T10" fmla="*/ 115 w 271"/>
                <a:gd name="T11" fmla="*/ 20 h 777"/>
                <a:gd name="T12" fmla="*/ 201 w 271"/>
                <a:gd name="T13" fmla="*/ 143 h 777"/>
                <a:gd name="T14" fmla="*/ 236 w 271"/>
                <a:gd name="T15" fmla="*/ 245 h 777"/>
                <a:gd name="T16" fmla="*/ 266 w 271"/>
                <a:gd name="T17" fmla="*/ 375 h 777"/>
                <a:gd name="T18" fmla="*/ 258 w 271"/>
                <a:gd name="T19" fmla="*/ 501 h 777"/>
                <a:gd name="T20" fmla="*/ 246 w 271"/>
                <a:gd name="T21" fmla="*/ 749 h 777"/>
                <a:gd name="T22" fmla="*/ 243 w 271"/>
                <a:gd name="T23" fmla="*/ 758 h 777"/>
                <a:gd name="T24" fmla="*/ 197 w 271"/>
                <a:gd name="T25" fmla="*/ 773 h 777"/>
                <a:gd name="T26" fmla="*/ 162 w 271"/>
                <a:gd name="T27" fmla="*/ 776 h 777"/>
                <a:gd name="T28" fmla="*/ 144 w 271"/>
                <a:gd name="T29" fmla="*/ 767 h 777"/>
                <a:gd name="T30" fmla="*/ 129 w 271"/>
                <a:gd name="T31" fmla="*/ 660 h 777"/>
                <a:gd name="T32" fmla="*/ 129 w 271"/>
                <a:gd name="T33" fmla="*/ 639 h 777"/>
                <a:gd name="T34" fmla="*/ 129 w 271"/>
                <a:gd name="T35" fmla="*/ 639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777">
                  <a:moveTo>
                    <a:pt x="129" y="639"/>
                  </a:moveTo>
                  <a:cubicBezTo>
                    <a:pt x="129" y="517"/>
                    <a:pt x="168" y="456"/>
                    <a:pt x="136" y="402"/>
                  </a:cubicBezTo>
                  <a:cubicBezTo>
                    <a:pt x="128" y="388"/>
                    <a:pt x="108" y="368"/>
                    <a:pt x="99" y="355"/>
                  </a:cubicBezTo>
                  <a:cubicBezTo>
                    <a:pt x="38" y="265"/>
                    <a:pt x="21" y="228"/>
                    <a:pt x="9" y="163"/>
                  </a:cubicBezTo>
                  <a:cubicBezTo>
                    <a:pt x="2" y="126"/>
                    <a:pt x="0" y="90"/>
                    <a:pt x="11" y="55"/>
                  </a:cubicBezTo>
                  <a:cubicBezTo>
                    <a:pt x="24" y="12"/>
                    <a:pt x="77" y="0"/>
                    <a:pt x="115" y="20"/>
                  </a:cubicBezTo>
                  <a:cubicBezTo>
                    <a:pt x="163" y="44"/>
                    <a:pt x="182" y="97"/>
                    <a:pt x="201" y="143"/>
                  </a:cubicBezTo>
                  <a:cubicBezTo>
                    <a:pt x="207" y="157"/>
                    <a:pt x="229" y="219"/>
                    <a:pt x="236" y="245"/>
                  </a:cubicBezTo>
                  <a:cubicBezTo>
                    <a:pt x="248" y="292"/>
                    <a:pt x="261" y="327"/>
                    <a:pt x="266" y="375"/>
                  </a:cubicBezTo>
                  <a:cubicBezTo>
                    <a:pt x="271" y="416"/>
                    <a:pt x="267" y="462"/>
                    <a:pt x="258" y="501"/>
                  </a:cubicBezTo>
                  <a:cubicBezTo>
                    <a:pt x="241" y="581"/>
                    <a:pt x="221" y="669"/>
                    <a:pt x="246" y="749"/>
                  </a:cubicBezTo>
                  <a:cubicBezTo>
                    <a:pt x="247" y="753"/>
                    <a:pt x="246" y="756"/>
                    <a:pt x="243" y="758"/>
                  </a:cubicBezTo>
                  <a:cubicBezTo>
                    <a:pt x="238" y="761"/>
                    <a:pt x="218" y="769"/>
                    <a:pt x="197" y="773"/>
                  </a:cubicBezTo>
                  <a:cubicBezTo>
                    <a:pt x="197" y="773"/>
                    <a:pt x="172" y="777"/>
                    <a:pt x="162" y="776"/>
                  </a:cubicBezTo>
                  <a:cubicBezTo>
                    <a:pt x="154" y="776"/>
                    <a:pt x="147" y="775"/>
                    <a:pt x="144" y="767"/>
                  </a:cubicBezTo>
                  <a:cubicBezTo>
                    <a:pt x="136" y="739"/>
                    <a:pt x="129" y="687"/>
                    <a:pt x="129" y="660"/>
                  </a:cubicBezTo>
                  <a:cubicBezTo>
                    <a:pt x="129" y="653"/>
                    <a:pt x="129" y="646"/>
                    <a:pt x="129" y="639"/>
                  </a:cubicBezTo>
                  <a:cubicBezTo>
                    <a:pt x="129" y="639"/>
                    <a:pt x="129" y="639"/>
                    <a:pt x="129" y="63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Freeform 567"/>
            <p:cNvSpPr/>
            <p:nvPr/>
          </p:nvSpPr>
          <p:spPr bwMode="auto">
            <a:xfrm>
              <a:off x="2126250" y="3852995"/>
              <a:ext cx="213254" cy="443706"/>
            </a:xfrm>
            <a:custGeom>
              <a:avLst/>
              <a:gdLst>
                <a:gd name="T0" fmla="*/ 3 w 76"/>
                <a:gd name="T1" fmla="*/ 1 h 158"/>
                <a:gd name="T2" fmla="*/ 5 w 76"/>
                <a:gd name="T3" fmla="*/ 8 h 158"/>
                <a:gd name="T4" fmla="*/ 7 w 76"/>
                <a:gd name="T5" fmla="*/ 16 h 158"/>
                <a:gd name="T6" fmla="*/ 10 w 76"/>
                <a:gd name="T7" fmla="*/ 27 h 158"/>
                <a:gd name="T8" fmla="*/ 14 w 76"/>
                <a:gd name="T9" fmla="*/ 39 h 158"/>
                <a:gd name="T10" fmla="*/ 19 w 76"/>
                <a:gd name="T11" fmla="*/ 53 h 158"/>
                <a:gd name="T12" fmla="*/ 25 w 76"/>
                <a:gd name="T13" fmla="*/ 67 h 158"/>
                <a:gd name="T14" fmla="*/ 31 w 76"/>
                <a:gd name="T15" fmla="*/ 81 h 158"/>
                <a:gd name="T16" fmla="*/ 39 w 76"/>
                <a:gd name="T17" fmla="*/ 95 h 158"/>
                <a:gd name="T18" fmla="*/ 46 w 76"/>
                <a:gd name="T19" fmla="*/ 109 h 158"/>
                <a:gd name="T20" fmla="*/ 53 w 76"/>
                <a:gd name="T21" fmla="*/ 121 h 158"/>
                <a:gd name="T22" fmla="*/ 60 w 76"/>
                <a:gd name="T23" fmla="*/ 132 h 158"/>
                <a:gd name="T24" fmla="*/ 71 w 76"/>
                <a:gd name="T25" fmla="*/ 148 h 158"/>
                <a:gd name="T26" fmla="*/ 75 w 76"/>
                <a:gd name="T27" fmla="*/ 155 h 158"/>
                <a:gd name="T28" fmla="*/ 75 w 76"/>
                <a:gd name="T29" fmla="*/ 155 h 158"/>
                <a:gd name="T30" fmla="*/ 75 w 76"/>
                <a:gd name="T31" fmla="*/ 157 h 158"/>
                <a:gd name="T32" fmla="*/ 72 w 76"/>
                <a:gd name="T33" fmla="*/ 157 h 158"/>
                <a:gd name="T34" fmla="*/ 68 w 76"/>
                <a:gd name="T35" fmla="*/ 151 h 158"/>
                <a:gd name="T36" fmla="*/ 57 w 76"/>
                <a:gd name="T37" fmla="*/ 134 h 158"/>
                <a:gd name="T38" fmla="*/ 50 w 76"/>
                <a:gd name="T39" fmla="*/ 123 h 158"/>
                <a:gd name="T40" fmla="*/ 43 w 76"/>
                <a:gd name="T41" fmla="*/ 111 h 158"/>
                <a:gd name="T42" fmla="*/ 35 w 76"/>
                <a:gd name="T43" fmla="*/ 97 h 158"/>
                <a:gd name="T44" fmla="*/ 28 w 76"/>
                <a:gd name="T45" fmla="*/ 83 h 158"/>
                <a:gd name="T46" fmla="*/ 21 w 76"/>
                <a:gd name="T47" fmla="*/ 68 h 158"/>
                <a:gd name="T48" fmla="*/ 16 w 76"/>
                <a:gd name="T49" fmla="*/ 54 h 158"/>
                <a:gd name="T50" fmla="*/ 11 w 76"/>
                <a:gd name="T51" fmla="*/ 40 h 158"/>
                <a:gd name="T52" fmla="*/ 7 w 76"/>
                <a:gd name="T53" fmla="*/ 28 h 158"/>
                <a:gd name="T54" fmla="*/ 4 w 76"/>
                <a:gd name="T55" fmla="*/ 17 h 158"/>
                <a:gd name="T56" fmla="*/ 2 w 76"/>
                <a:gd name="T57" fmla="*/ 9 h 158"/>
                <a:gd name="T58" fmla="*/ 0 w 76"/>
                <a:gd name="T59" fmla="*/ 2 h 158"/>
                <a:gd name="T60" fmla="*/ 1 w 76"/>
                <a:gd name="T61" fmla="*/ 0 h 158"/>
                <a:gd name="T62" fmla="*/ 3 w 76"/>
                <a:gd name="T63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" h="158">
                  <a:moveTo>
                    <a:pt x="3" y="1"/>
                  </a:moveTo>
                  <a:cubicBezTo>
                    <a:pt x="3" y="1"/>
                    <a:pt x="3" y="4"/>
                    <a:pt x="5" y="8"/>
                  </a:cubicBezTo>
                  <a:cubicBezTo>
                    <a:pt x="5" y="10"/>
                    <a:pt x="6" y="13"/>
                    <a:pt x="7" y="16"/>
                  </a:cubicBezTo>
                  <a:cubicBezTo>
                    <a:pt x="7" y="20"/>
                    <a:pt x="8" y="23"/>
                    <a:pt x="10" y="27"/>
                  </a:cubicBezTo>
                  <a:cubicBezTo>
                    <a:pt x="11" y="31"/>
                    <a:pt x="12" y="35"/>
                    <a:pt x="14" y="39"/>
                  </a:cubicBezTo>
                  <a:cubicBezTo>
                    <a:pt x="15" y="44"/>
                    <a:pt x="17" y="48"/>
                    <a:pt x="19" y="53"/>
                  </a:cubicBezTo>
                  <a:cubicBezTo>
                    <a:pt x="21" y="57"/>
                    <a:pt x="22" y="62"/>
                    <a:pt x="25" y="67"/>
                  </a:cubicBezTo>
                  <a:cubicBezTo>
                    <a:pt x="27" y="72"/>
                    <a:pt x="29" y="76"/>
                    <a:pt x="31" y="81"/>
                  </a:cubicBezTo>
                  <a:cubicBezTo>
                    <a:pt x="34" y="86"/>
                    <a:pt x="36" y="91"/>
                    <a:pt x="39" y="95"/>
                  </a:cubicBezTo>
                  <a:cubicBezTo>
                    <a:pt x="41" y="100"/>
                    <a:pt x="44" y="105"/>
                    <a:pt x="46" y="109"/>
                  </a:cubicBezTo>
                  <a:cubicBezTo>
                    <a:pt x="49" y="113"/>
                    <a:pt x="51" y="118"/>
                    <a:pt x="53" y="121"/>
                  </a:cubicBezTo>
                  <a:cubicBezTo>
                    <a:pt x="56" y="125"/>
                    <a:pt x="58" y="129"/>
                    <a:pt x="60" y="132"/>
                  </a:cubicBezTo>
                  <a:cubicBezTo>
                    <a:pt x="64" y="139"/>
                    <a:pt x="68" y="145"/>
                    <a:pt x="71" y="148"/>
                  </a:cubicBezTo>
                  <a:cubicBezTo>
                    <a:pt x="74" y="152"/>
                    <a:pt x="75" y="155"/>
                    <a:pt x="75" y="155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6" y="155"/>
                    <a:pt x="76" y="157"/>
                    <a:pt x="75" y="157"/>
                  </a:cubicBezTo>
                  <a:cubicBezTo>
                    <a:pt x="74" y="158"/>
                    <a:pt x="73" y="158"/>
                    <a:pt x="72" y="157"/>
                  </a:cubicBezTo>
                  <a:cubicBezTo>
                    <a:pt x="72" y="157"/>
                    <a:pt x="71" y="155"/>
                    <a:pt x="68" y="151"/>
                  </a:cubicBezTo>
                  <a:cubicBezTo>
                    <a:pt x="65" y="147"/>
                    <a:pt x="61" y="141"/>
                    <a:pt x="57" y="134"/>
                  </a:cubicBezTo>
                  <a:cubicBezTo>
                    <a:pt x="55" y="131"/>
                    <a:pt x="53" y="127"/>
                    <a:pt x="50" y="123"/>
                  </a:cubicBezTo>
                  <a:cubicBezTo>
                    <a:pt x="48" y="120"/>
                    <a:pt x="45" y="115"/>
                    <a:pt x="43" y="111"/>
                  </a:cubicBezTo>
                  <a:cubicBezTo>
                    <a:pt x="40" y="107"/>
                    <a:pt x="38" y="102"/>
                    <a:pt x="35" y="97"/>
                  </a:cubicBezTo>
                  <a:cubicBezTo>
                    <a:pt x="33" y="93"/>
                    <a:pt x="30" y="88"/>
                    <a:pt x="28" y="83"/>
                  </a:cubicBezTo>
                  <a:cubicBezTo>
                    <a:pt x="26" y="78"/>
                    <a:pt x="24" y="73"/>
                    <a:pt x="21" y="68"/>
                  </a:cubicBezTo>
                  <a:cubicBezTo>
                    <a:pt x="19" y="64"/>
                    <a:pt x="17" y="59"/>
                    <a:pt x="16" y="54"/>
                  </a:cubicBezTo>
                  <a:cubicBezTo>
                    <a:pt x="14" y="49"/>
                    <a:pt x="12" y="45"/>
                    <a:pt x="11" y="40"/>
                  </a:cubicBezTo>
                  <a:cubicBezTo>
                    <a:pt x="9" y="36"/>
                    <a:pt x="8" y="32"/>
                    <a:pt x="7" y="28"/>
                  </a:cubicBezTo>
                  <a:cubicBezTo>
                    <a:pt x="5" y="24"/>
                    <a:pt x="4" y="20"/>
                    <a:pt x="4" y="17"/>
                  </a:cubicBezTo>
                  <a:cubicBezTo>
                    <a:pt x="3" y="14"/>
                    <a:pt x="2" y="11"/>
                    <a:pt x="2" y="9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568"/>
            <p:cNvSpPr/>
            <p:nvPr/>
          </p:nvSpPr>
          <p:spPr bwMode="auto">
            <a:xfrm>
              <a:off x="2511483" y="5414566"/>
              <a:ext cx="218414" cy="41275"/>
            </a:xfrm>
            <a:custGeom>
              <a:avLst/>
              <a:gdLst>
                <a:gd name="T0" fmla="*/ 77 w 78"/>
                <a:gd name="T1" fmla="*/ 3 h 15"/>
                <a:gd name="T2" fmla="*/ 66 w 78"/>
                <a:gd name="T3" fmla="*/ 6 h 15"/>
                <a:gd name="T4" fmla="*/ 60 w 78"/>
                <a:gd name="T5" fmla="*/ 8 h 15"/>
                <a:gd name="T6" fmla="*/ 54 w 78"/>
                <a:gd name="T7" fmla="*/ 9 h 15"/>
                <a:gd name="T8" fmla="*/ 40 w 78"/>
                <a:gd name="T9" fmla="*/ 12 h 15"/>
                <a:gd name="T10" fmla="*/ 26 w 78"/>
                <a:gd name="T11" fmla="*/ 14 h 15"/>
                <a:gd name="T12" fmla="*/ 20 w 78"/>
                <a:gd name="T13" fmla="*/ 15 h 15"/>
                <a:gd name="T14" fmla="*/ 14 w 78"/>
                <a:gd name="T15" fmla="*/ 15 h 15"/>
                <a:gd name="T16" fmla="*/ 2 w 78"/>
                <a:gd name="T17" fmla="*/ 15 h 15"/>
                <a:gd name="T18" fmla="*/ 0 w 78"/>
                <a:gd name="T19" fmla="*/ 13 h 15"/>
                <a:gd name="T20" fmla="*/ 2 w 78"/>
                <a:gd name="T21" fmla="*/ 11 h 15"/>
                <a:gd name="T22" fmla="*/ 2 w 78"/>
                <a:gd name="T23" fmla="*/ 11 h 15"/>
                <a:gd name="T24" fmla="*/ 14 w 78"/>
                <a:gd name="T25" fmla="*/ 11 h 15"/>
                <a:gd name="T26" fmla="*/ 20 w 78"/>
                <a:gd name="T27" fmla="*/ 11 h 15"/>
                <a:gd name="T28" fmla="*/ 26 w 78"/>
                <a:gd name="T29" fmla="*/ 10 h 15"/>
                <a:gd name="T30" fmla="*/ 40 w 78"/>
                <a:gd name="T31" fmla="*/ 9 h 15"/>
                <a:gd name="T32" fmla="*/ 53 w 78"/>
                <a:gd name="T33" fmla="*/ 6 h 15"/>
                <a:gd name="T34" fmla="*/ 59 w 78"/>
                <a:gd name="T35" fmla="*/ 5 h 15"/>
                <a:gd name="T36" fmla="*/ 65 w 78"/>
                <a:gd name="T37" fmla="*/ 3 h 15"/>
                <a:gd name="T38" fmla="*/ 76 w 78"/>
                <a:gd name="T39" fmla="*/ 0 h 15"/>
                <a:gd name="T40" fmla="*/ 78 w 78"/>
                <a:gd name="T41" fmla="*/ 1 h 15"/>
                <a:gd name="T42" fmla="*/ 77 w 78"/>
                <a:gd name="T4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15">
                  <a:moveTo>
                    <a:pt x="77" y="3"/>
                  </a:moveTo>
                  <a:cubicBezTo>
                    <a:pt x="77" y="3"/>
                    <a:pt x="72" y="4"/>
                    <a:pt x="66" y="6"/>
                  </a:cubicBezTo>
                  <a:cubicBezTo>
                    <a:pt x="64" y="7"/>
                    <a:pt x="62" y="7"/>
                    <a:pt x="60" y="8"/>
                  </a:cubicBezTo>
                  <a:cubicBezTo>
                    <a:pt x="58" y="9"/>
                    <a:pt x="56" y="9"/>
                    <a:pt x="54" y="9"/>
                  </a:cubicBezTo>
                  <a:cubicBezTo>
                    <a:pt x="50" y="10"/>
                    <a:pt x="45" y="11"/>
                    <a:pt x="40" y="12"/>
                  </a:cubicBezTo>
                  <a:cubicBezTo>
                    <a:pt x="36" y="13"/>
                    <a:pt x="31" y="14"/>
                    <a:pt x="26" y="14"/>
                  </a:cubicBezTo>
                  <a:cubicBezTo>
                    <a:pt x="24" y="14"/>
                    <a:pt x="22" y="15"/>
                    <a:pt x="20" y="15"/>
                  </a:cubicBezTo>
                  <a:cubicBezTo>
                    <a:pt x="18" y="15"/>
                    <a:pt x="16" y="15"/>
                    <a:pt x="14" y="15"/>
                  </a:cubicBezTo>
                  <a:cubicBezTo>
                    <a:pt x="7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7" y="11"/>
                    <a:pt x="14" y="11"/>
                  </a:cubicBezTo>
                  <a:cubicBezTo>
                    <a:pt x="16" y="11"/>
                    <a:pt x="18" y="11"/>
                    <a:pt x="20" y="11"/>
                  </a:cubicBezTo>
                  <a:cubicBezTo>
                    <a:pt x="22" y="11"/>
                    <a:pt x="24" y="10"/>
                    <a:pt x="26" y="10"/>
                  </a:cubicBezTo>
                  <a:cubicBezTo>
                    <a:pt x="30" y="10"/>
                    <a:pt x="35" y="9"/>
                    <a:pt x="40" y="9"/>
                  </a:cubicBezTo>
                  <a:cubicBezTo>
                    <a:pt x="44" y="8"/>
                    <a:pt x="49" y="7"/>
                    <a:pt x="53" y="6"/>
                  </a:cubicBezTo>
                  <a:cubicBezTo>
                    <a:pt x="55" y="6"/>
                    <a:pt x="57" y="5"/>
                    <a:pt x="59" y="5"/>
                  </a:cubicBezTo>
                  <a:cubicBezTo>
                    <a:pt x="61" y="4"/>
                    <a:pt x="63" y="4"/>
                    <a:pt x="65" y="3"/>
                  </a:cubicBezTo>
                  <a:cubicBezTo>
                    <a:pt x="72" y="1"/>
                    <a:pt x="76" y="0"/>
                    <a:pt x="76" y="0"/>
                  </a:cubicBezTo>
                  <a:cubicBezTo>
                    <a:pt x="77" y="0"/>
                    <a:pt x="78" y="0"/>
                    <a:pt x="78" y="1"/>
                  </a:cubicBezTo>
                  <a:cubicBezTo>
                    <a:pt x="78" y="2"/>
                    <a:pt x="78" y="2"/>
                    <a:pt x="77" y="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569"/>
            <p:cNvSpPr/>
            <p:nvPr/>
          </p:nvSpPr>
          <p:spPr bwMode="auto">
            <a:xfrm>
              <a:off x="2258674" y="3617384"/>
              <a:ext cx="142743" cy="165100"/>
            </a:xfrm>
            <a:custGeom>
              <a:avLst/>
              <a:gdLst>
                <a:gd name="T0" fmla="*/ 51 w 51"/>
                <a:gd name="T1" fmla="*/ 2 h 59"/>
                <a:gd name="T2" fmla="*/ 50 w 51"/>
                <a:gd name="T3" fmla="*/ 5 h 59"/>
                <a:gd name="T4" fmla="*/ 49 w 51"/>
                <a:gd name="T5" fmla="*/ 8 h 59"/>
                <a:gd name="T6" fmla="*/ 47 w 51"/>
                <a:gd name="T7" fmla="*/ 13 h 59"/>
                <a:gd name="T8" fmla="*/ 44 w 51"/>
                <a:gd name="T9" fmla="*/ 18 h 59"/>
                <a:gd name="T10" fmla="*/ 40 w 51"/>
                <a:gd name="T11" fmla="*/ 23 h 59"/>
                <a:gd name="T12" fmla="*/ 37 w 51"/>
                <a:gd name="T13" fmla="*/ 29 h 59"/>
                <a:gd name="T14" fmla="*/ 32 w 51"/>
                <a:gd name="T15" fmla="*/ 35 h 59"/>
                <a:gd name="T16" fmla="*/ 27 w 51"/>
                <a:gd name="T17" fmla="*/ 40 h 59"/>
                <a:gd name="T18" fmla="*/ 22 w 51"/>
                <a:gd name="T19" fmla="*/ 44 h 59"/>
                <a:gd name="T20" fmla="*/ 17 w 51"/>
                <a:gd name="T21" fmla="*/ 49 h 59"/>
                <a:gd name="T22" fmla="*/ 13 w 51"/>
                <a:gd name="T23" fmla="*/ 52 h 59"/>
                <a:gd name="T24" fmla="*/ 6 w 51"/>
                <a:gd name="T25" fmla="*/ 57 h 59"/>
                <a:gd name="T26" fmla="*/ 3 w 51"/>
                <a:gd name="T27" fmla="*/ 59 h 59"/>
                <a:gd name="T28" fmla="*/ 0 w 51"/>
                <a:gd name="T29" fmla="*/ 58 h 59"/>
                <a:gd name="T30" fmla="*/ 1 w 51"/>
                <a:gd name="T31" fmla="*/ 56 h 59"/>
                <a:gd name="T32" fmla="*/ 1 w 51"/>
                <a:gd name="T33" fmla="*/ 56 h 59"/>
                <a:gd name="T34" fmla="*/ 4 w 51"/>
                <a:gd name="T35" fmla="*/ 54 h 59"/>
                <a:gd name="T36" fmla="*/ 10 w 51"/>
                <a:gd name="T37" fmla="*/ 49 h 59"/>
                <a:gd name="T38" fmla="*/ 15 w 51"/>
                <a:gd name="T39" fmla="*/ 45 h 59"/>
                <a:gd name="T40" fmla="*/ 19 w 51"/>
                <a:gd name="T41" fmla="*/ 41 h 59"/>
                <a:gd name="T42" fmla="*/ 24 w 51"/>
                <a:gd name="T43" fmla="*/ 37 h 59"/>
                <a:gd name="T44" fmla="*/ 29 w 51"/>
                <a:gd name="T45" fmla="*/ 32 h 59"/>
                <a:gd name="T46" fmla="*/ 34 w 51"/>
                <a:gd name="T47" fmla="*/ 27 h 59"/>
                <a:gd name="T48" fmla="*/ 37 w 51"/>
                <a:gd name="T49" fmla="*/ 21 h 59"/>
                <a:gd name="T50" fmla="*/ 41 w 51"/>
                <a:gd name="T51" fmla="*/ 16 h 59"/>
                <a:gd name="T52" fmla="*/ 44 w 51"/>
                <a:gd name="T53" fmla="*/ 11 h 59"/>
                <a:gd name="T54" fmla="*/ 47 w 51"/>
                <a:gd name="T55" fmla="*/ 4 h 59"/>
                <a:gd name="T56" fmla="*/ 48 w 51"/>
                <a:gd name="T57" fmla="*/ 1 h 59"/>
                <a:gd name="T58" fmla="*/ 50 w 51"/>
                <a:gd name="T59" fmla="*/ 0 h 59"/>
                <a:gd name="T60" fmla="*/ 51 w 51"/>
                <a:gd name="T6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9">
                  <a:moveTo>
                    <a:pt x="51" y="2"/>
                  </a:moveTo>
                  <a:cubicBezTo>
                    <a:pt x="51" y="2"/>
                    <a:pt x="51" y="3"/>
                    <a:pt x="50" y="5"/>
                  </a:cubicBezTo>
                  <a:cubicBezTo>
                    <a:pt x="49" y="6"/>
                    <a:pt x="49" y="7"/>
                    <a:pt x="49" y="8"/>
                  </a:cubicBezTo>
                  <a:cubicBezTo>
                    <a:pt x="48" y="10"/>
                    <a:pt x="47" y="11"/>
                    <a:pt x="47" y="13"/>
                  </a:cubicBezTo>
                  <a:cubicBezTo>
                    <a:pt x="46" y="14"/>
                    <a:pt x="45" y="16"/>
                    <a:pt x="44" y="18"/>
                  </a:cubicBezTo>
                  <a:cubicBezTo>
                    <a:pt x="43" y="20"/>
                    <a:pt x="42" y="22"/>
                    <a:pt x="40" y="23"/>
                  </a:cubicBezTo>
                  <a:cubicBezTo>
                    <a:pt x="39" y="25"/>
                    <a:pt x="38" y="27"/>
                    <a:pt x="37" y="29"/>
                  </a:cubicBezTo>
                  <a:cubicBezTo>
                    <a:pt x="35" y="31"/>
                    <a:pt x="34" y="33"/>
                    <a:pt x="32" y="35"/>
                  </a:cubicBezTo>
                  <a:cubicBezTo>
                    <a:pt x="30" y="36"/>
                    <a:pt x="29" y="38"/>
                    <a:pt x="27" y="40"/>
                  </a:cubicBezTo>
                  <a:cubicBezTo>
                    <a:pt x="26" y="41"/>
                    <a:pt x="24" y="43"/>
                    <a:pt x="22" y="44"/>
                  </a:cubicBezTo>
                  <a:cubicBezTo>
                    <a:pt x="20" y="46"/>
                    <a:pt x="19" y="47"/>
                    <a:pt x="17" y="49"/>
                  </a:cubicBezTo>
                  <a:cubicBezTo>
                    <a:pt x="16" y="50"/>
                    <a:pt x="14" y="51"/>
                    <a:pt x="13" y="52"/>
                  </a:cubicBezTo>
                  <a:cubicBezTo>
                    <a:pt x="10" y="54"/>
                    <a:pt x="7" y="56"/>
                    <a:pt x="6" y="57"/>
                  </a:cubicBezTo>
                  <a:cubicBezTo>
                    <a:pt x="4" y="58"/>
                    <a:pt x="3" y="59"/>
                    <a:pt x="3" y="59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2" y="55"/>
                    <a:pt x="4" y="54"/>
                  </a:cubicBezTo>
                  <a:cubicBezTo>
                    <a:pt x="5" y="53"/>
                    <a:pt x="8" y="51"/>
                    <a:pt x="10" y="49"/>
                  </a:cubicBezTo>
                  <a:cubicBezTo>
                    <a:pt x="12" y="48"/>
                    <a:pt x="13" y="47"/>
                    <a:pt x="15" y="45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21" y="40"/>
                    <a:pt x="23" y="39"/>
                    <a:pt x="24" y="37"/>
                  </a:cubicBezTo>
                  <a:cubicBezTo>
                    <a:pt x="26" y="35"/>
                    <a:pt x="28" y="34"/>
                    <a:pt x="29" y="32"/>
                  </a:cubicBezTo>
                  <a:cubicBezTo>
                    <a:pt x="31" y="30"/>
                    <a:pt x="32" y="29"/>
                    <a:pt x="34" y="27"/>
                  </a:cubicBezTo>
                  <a:cubicBezTo>
                    <a:pt x="35" y="25"/>
                    <a:pt x="36" y="23"/>
                    <a:pt x="37" y="21"/>
                  </a:cubicBezTo>
                  <a:cubicBezTo>
                    <a:pt x="39" y="20"/>
                    <a:pt x="40" y="18"/>
                    <a:pt x="41" y="16"/>
                  </a:cubicBezTo>
                  <a:cubicBezTo>
                    <a:pt x="42" y="15"/>
                    <a:pt x="43" y="13"/>
                    <a:pt x="44" y="11"/>
                  </a:cubicBezTo>
                  <a:cubicBezTo>
                    <a:pt x="45" y="8"/>
                    <a:pt x="46" y="6"/>
                    <a:pt x="47" y="4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51" y="0"/>
                    <a:pt x="51" y="1"/>
                    <a:pt x="51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570"/>
            <p:cNvSpPr/>
            <p:nvPr/>
          </p:nvSpPr>
          <p:spPr bwMode="auto">
            <a:xfrm>
              <a:off x="2635308" y="4463522"/>
              <a:ext cx="154781" cy="49874"/>
            </a:xfrm>
            <a:custGeom>
              <a:avLst/>
              <a:gdLst>
                <a:gd name="T0" fmla="*/ 54 w 55"/>
                <a:gd name="T1" fmla="*/ 3 h 18"/>
                <a:gd name="T2" fmla="*/ 53 w 55"/>
                <a:gd name="T3" fmla="*/ 5 h 18"/>
                <a:gd name="T4" fmla="*/ 51 w 55"/>
                <a:gd name="T5" fmla="*/ 7 h 18"/>
                <a:gd name="T6" fmla="*/ 48 w 55"/>
                <a:gd name="T7" fmla="*/ 9 h 18"/>
                <a:gd name="T8" fmla="*/ 44 w 55"/>
                <a:gd name="T9" fmla="*/ 12 h 18"/>
                <a:gd name="T10" fmla="*/ 40 w 55"/>
                <a:gd name="T11" fmla="*/ 14 h 18"/>
                <a:gd name="T12" fmla="*/ 35 w 55"/>
                <a:gd name="T13" fmla="*/ 16 h 18"/>
                <a:gd name="T14" fmla="*/ 30 w 55"/>
                <a:gd name="T15" fmla="*/ 17 h 18"/>
                <a:gd name="T16" fmla="*/ 27 w 55"/>
                <a:gd name="T17" fmla="*/ 18 h 18"/>
                <a:gd name="T18" fmla="*/ 25 w 55"/>
                <a:gd name="T19" fmla="*/ 18 h 18"/>
                <a:gd name="T20" fmla="*/ 20 w 55"/>
                <a:gd name="T21" fmla="*/ 18 h 18"/>
                <a:gd name="T22" fmla="*/ 15 w 55"/>
                <a:gd name="T23" fmla="*/ 18 h 18"/>
                <a:gd name="T24" fmla="*/ 11 w 55"/>
                <a:gd name="T25" fmla="*/ 18 h 18"/>
                <a:gd name="T26" fmla="*/ 2 w 55"/>
                <a:gd name="T27" fmla="*/ 17 h 18"/>
                <a:gd name="T28" fmla="*/ 0 w 55"/>
                <a:gd name="T29" fmla="*/ 15 h 18"/>
                <a:gd name="T30" fmla="*/ 2 w 55"/>
                <a:gd name="T31" fmla="*/ 13 h 18"/>
                <a:gd name="T32" fmla="*/ 3 w 55"/>
                <a:gd name="T33" fmla="*/ 13 h 18"/>
                <a:gd name="T34" fmla="*/ 11 w 55"/>
                <a:gd name="T35" fmla="*/ 14 h 18"/>
                <a:gd name="T36" fmla="*/ 15 w 55"/>
                <a:gd name="T37" fmla="*/ 14 h 18"/>
                <a:gd name="T38" fmla="*/ 20 w 55"/>
                <a:gd name="T39" fmla="*/ 15 h 18"/>
                <a:gd name="T40" fmla="*/ 24 w 55"/>
                <a:gd name="T41" fmla="*/ 14 h 18"/>
                <a:gd name="T42" fmla="*/ 27 w 55"/>
                <a:gd name="T43" fmla="*/ 14 h 18"/>
                <a:gd name="T44" fmla="*/ 29 w 55"/>
                <a:gd name="T45" fmla="*/ 13 h 18"/>
                <a:gd name="T46" fmla="*/ 34 w 55"/>
                <a:gd name="T47" fmla="*/ 12 h 18"/>
                <a:gd name="T48" fmla="*/ 39 w 55"/>
                <a:gd name="T49" fmla="*/ 11 h 18"/>
                <a:gd name="T50" fmla="*/ 43 w 55"/>
                <a:gd name="T51" fmla="*/ 9 h 18"/>
                <a:gd name="T52" fmla="*/ 46 w 55"/>
                <a:gd name="T53" fmla="*/ 6 h 18"/>
                <a:gd name="T54" fmla="*/ 49 w 55"/>
                <a:gd name="T55" fmla="*/ 4 h 18"/>
                <a:gd name="T56" fmla="*/ 50 w 55"/>
                <a:gd name="T57" fmla="*/ 3 h 18"/>
                <a:gd name="T58" fmla="*/ 52 w 55"/>
                <a:gd name="T59" fmla="*/ 1 h 18"/>
                <a:gd name="T60" fmla="*/ 54 w 55"/>
                <a:gd name="T61" fmla="*/ 1 h 18"/>
                <a:gd name="T62" fmla="*/ 54 w 55"/>
                <a:gd name="T6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18">
                  <a:moveTo>
                    <a:pt x="54" y="3"/>
                  </a:moveTo>
                  <a:cubicBezTo>
                    <a:pt x="54" y="3"/>
                    <a:pt x="54" y="4"/>
                    <a:pt x="53" y="5"/>
                  </a:cubicBezTo>
                  <a:cubicBezTo>
                    <a:pt x="52" y="5"/>
                    <a:pt x="52" y="6"/>
                    <a:pt x="51" y="7"/>
                  </a:cubicBezTo>
                  <a:cubicBezTo>
                    <a:pt x="50" y="7"/>
                    <a:pt x="49" y="8"/>
                    <a:pt x="48" y="9"/>
                  </a:cubicBezTo>
                  <a:cubicBezTo>
                    <a:pt x="47" y="10"/>
                    <a:pt x="46" y="11"/>
                    <a:pt x="44" y="12"/>
                  </a:cubicBezTo>
                  <a:cubicBezTo>
                    <a:pt x="43" y="12"/>
                    <a:pt x="42" y="13"/>
                    <a:pt x="40" y="14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6"/>
                    <a:pt x="32" y="17"/>
                    <a:pt x="30" y="1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1" y="18"/>
                    <a:pt x="20" y="18"/>
                  </a:cubicBezTo>
                  <a:cubicBezTo>
                    <a:pt x="18" y="18"/>
                    <a:pt x="16" y="18"/>
                    <a:pt x="15" y="18"/>
                  </a:cubicBezTo>
                  <a:cubicBezTo>
                    <a:pt x="13" y="18"/>
                    <a:pt x="12" y="18"/>
                    <a:pt x="11" y="18"/>
                  </a:cubicBezTo>
                  <a:cubicBezTo>
                    <a:pt x="5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14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6" y="14"/>
                    <a:pt x="11" y="14"/>
                  </a:cubicBezTo>
                  <a:cubicBezTo>
                    <a:pt x="12" y="14"/>
                    <a:pt x="14" y="14"/>
                    <a:pt x="15" y="14"/>
                  </a:cubicBezTo>
                  <a:cubicBezTo>
                    <a:pt x="17" y="14"/>
                    <a:pt x="18" y="14"/>
                    <a:pt x="20" y="15"/>
                  </a:cubicBezTo>
                  <a:cubicBezTo>
                    <a:pt x="21" y="14"/>
                    <a:pt x="23" y="14"/>
                    <a:pt x="24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3"/>
                    <a:pt x="33" y="13"/>
                    <a:pt x="34" y="12"/>
                  </a:cubicBezTo>
                  <a:cubicBezTo>
                    <a:pt x="36" y="12"/>
                    <a:pt x="37" y="11"/>
                    <a:pt x="39" y="11"/>
                  </a:cubicBezTo>
                  <a:cubicBezTo>
                    <a:pt x="40" y="10"/>
                    <a:pt x="41" y="9"/>
                    <a:pt x="43" y="9"/>
                  </a:cubicBezTo>
                  <a:cubicBezTo>
                    <a:pt x="44" y="8"/>
                    <a:pt x="45" y="7"/>
                    <a:pt x="46" y="6"/>
                  </a:cubicBezTo>
                  <a:cubicBezTo>
                    <a:pt x="47" y="6"/>
                    <a:pt x="48" y="5"/>
                    <a:pt x="49" y="4"/>
                  </a:cubicBezTo>
                  <a:cubicBezTo>
                    <a:pt x="49" y="4"/>
                    <a:pt x="50" y="3"/>
                    <a:pt x="50" y="3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5" y="1"/>
                    <a:pt x="55" y="2"/>
                    <a:pt x="54" y="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Freeform 571"/>
            <p:cNvSpPr/>
            <p:nvPr/>
          </p:nvSpPr>
          <p:spPr bwMode="auto">
            <a:xfrm>
              <a:off x="2459889" y="2967303"/>
              <a:ext cx="773906" cy="227012"/>
            </a:xfrm>
            <a:custGeom>
              <a:avLst/>
              <a:gdLst>
                <a:gd name="T0" fmla="*/ 272 w 275"/>
                <a:gd name="T1" fmla="*/ 50 h 81"/>
                <a:gd name="T2" fmla="*/ 250 w 275"/>
                <a:gd name="T3" fmla="*/ 61 h 81"/>
                <a:gd name="T4" fmla="*/ 199 w 275"/>
                <a:gd name="T5" fmla="*/ 68 h 81"/>
                <a:gd name="T6" fmla="*/ 197 w 275"/>
                <a:gd name="T7" fmla="*/ 69 h 81"/>
                <a:gd name="T8" fmla="*/ 160 w 275"/>
                <a:gd name="T9" fmla="*/ 73 h 81"/>
                <a:gd name="T10" fmla="*/ 119 w 275"/>
                <a:gd name="T11" fmla="*/ 77 h 81"/>
                <a:gd name="T12" fmla="*/ 77 w 275"/>
                <a:gd name="T13" fmla="*/ 80 h 81"/>
                <a:gd name="T14" fmla="*/ 50 w 275"/>
                <a:gd name="T15" fmla="*/ 81 h 81"/>
                <a:gd name="T16" fmla="*/ 39 w 275"/>
                <a:gd name="T17" fmla="*/ 80 h 81"/>
                <a:gd name="T18" fmla="*/ 39 w 275"/>
                <a:gd name="T19" fmla="*/ 80 h 81"/>
                <a:gd name="T20" fmla="*/ 9 w 275"/>
                <a:gd name="T21" fmla="*/ 64 h 81"/>
                <a:gd name="T22" fmla="*/ 5 w 275"/>
                <a:gd name="T23" fmla="*/ 26 h 81"/>
                <a:gd name="T24" fmla="*/ 56 w 275"/>
                <a:gd name="T25" fmla="*/ 0 h 81"/>
                <a:gd name="T26" fmla="*/ 124 w 275"/>
                <a:gd name="T27" fmla="*/ 6 h 81"/>
                <a:gd name="T28" fmla="*/ 138 w 275"/>
                <a:gd name="T29" fmla="*/ 8 h 81"/>
                <a:gd name="T30" fmla="*/ 165 w 275"/>
                <a:gd name="T31" fmla="*/ 10 h 81"/>
                <a:gd name="T32" fmla="*/ 167 w 275"/>
                <a:gd name="T33" fmla="*/ 10 h 81"/>
                <a:gd name="T34" fmla="*/ 189 w 275"/>
                <a:gd name="T35" fmla="*/ 12 h 81"/>
                <a:gd name="T36" fmla="*/ 217 w 275"/>
                <a:gd name="T37" fmla="*/ 15 h 81"/>
                <a:gd name="T38" fmla="*/ 234 w 275"/>
                <a:gd name="T39" fmla="*/ 17 h 81"/>
                <a:gd name="T40" fmla="*/ 275 w 275"/>
                <a:gd name="T41" fmla="*/ 41 h 81"/>
                <a:gd name="T42" fmla="*/ 272 w 275"/>
                <a:gd name="T43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5" h="81">
                  <a:moveTo>
                    <a:pt x="272" y="50"/>
                  </a:moveTo>
                  <a:cubicBezTo>
                    <a:pt x="267" y="57"/>
                    <a:pt x="259" y="59"/>
                    <a:pt x="250" y="61"/>
                  </a:cubicBezTo>
                  <a:cubicBezTo>
                    <a:pt x="235" y="63"/>
                    <a:pt x="217" y="66"/>
                    <a:pt x="199" y="68"/>
                  </a:cubicBezTo>
                  <a:cubicBezTo>
                    <a:pt x="198" y="69"/>
                    <a:pt x="198" y="69"/>
                    <a:pt x="197" y="69"/>
                  </a:cubicBezTo>
                  <a:cubicBezTo>
                    <a:pt x="185" y="70"/>
                    <a:pt x="172" y="72"/>
                    <a:pt x="160" y="73"/>
                  </a:cubicBezTo>
                  <a:cubicBezTo>
                    <a:pt x="144" y="75"/>
                    <a:pt x="130" y="76"/>
                    <a:pt x="119" y="77"/>
                  </a:cubicBezTo>
                  <a:cubicBezTo>
                    <a:pt x="103" y="78"/>
                    <a:pt x="90" y="79"/>
                    <a:pt x="77" y="80"/>
                  </a:cubicBezTo>
                  <a:cubicBezTo>
                    <a:pt x="67" y="81"/>
                    <a:pt x="58" y="81"/>
                    <a:pt x="50" y="81"/>
                  </a:cubicBezTo>
                  <a:cubicBezTo>
                    <a:pt x="46" y="81"/>
                    <a:pt x="43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25" y="79"/>
                    <a:pt x="15" y="74"/>
                    <a:pt x="9" y="64"/>
                  </a:cubicBezTo>
                  <a:cubicBezTo>
                    <a:pt x="2" y="52"/>
                    <a:pt x="0" y="39"/>
                    <a:pt x="5" y="26"/>
                  </a:cubicBezTo>
                  <a:cubicBezTo>
                    <a:pt x="14" y="5"/>
                    <a:pt x="36" y="0"/>
                    <a:pt x="56" y="0"/>
                  </a:cubicBezTo>
                  <a:cubicBezTo>
                    <a:pt x="79" y="1"/>
                    <a:pt x="101" y="4"/>
                    <a:pt x="124" y="6"/>
                  </a:cubicBezTo>
                  <a:cubicBezTo>
                    <a:pt x="128" y="7"/>
                    <a:pt x="133" y="7"/>
                    <a:pt x="138" y="8"/>
                  </a:cubicBezTo>
                  <a:cubicBezTo>
                    <a:pt x="147" y="9"/>
                    <a:pt x="156" y="9"/>
                    <a:pt x="165" y="10"/>
                  </a:cubicBezTo>
                  <a:cubicBezTo>
                    <a:pt x="166" y="10"/>
                    <a:pt x="167" y="10"/>
                    <a:pt x="167" y="10"/>
                  </a:cubicBezTo>
                  <a:cubicBezTo>
                    <a:pt x="174" y="11"/>
                    <a:pt x="182" y="11"/>
                    <a:pt x="189" y="12"/>
                  </a:cubicBezTo>
                  <a:cubicBezTo>
                    <a:pt x="198" y="13"/>
                    <a:pt x="208" y="14"/>
                    <a:pt x="217" y="15"/>
                  </a:cubicBezTo>
                  <a:cubicBezTo>
                    <a:pt x="223" y="16"/>
                    <a:pt x="229" y="16"/>
                    <a:pt x="234" y="17"/>
                  </a:cubicBezTo>
                  <a:cubicBezTo>
                    <a:pt x="250" y="19"/>
                    <a:pt x="275" y="19"/>
                    <a:pt x="275" y="41"/>
                  </a:cubicBezTo>
                  <a:cubicBezTo>
                    <a:pt x="274" y="45"/>
                    <a:pt x="273" y="48"/>
                    <a:pt x="272" y="50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Freeform 572"/>
            <p:cNvSpPr/>
            <p:nvPr/>
          </p:nvSpPr>
          <p:spPr bwMode="auto">
            <a:xfrm>
              <a:off x="3056658" y="2917428"/>
              <a:ext cx="278606" cy="199496"/>
            </a:xfrm>
            <a:custGeom>
              <a:avLst/>
              <a:gdLst>
                <a:gd name="T0" fmla="*/ 83 w 99"/>
                <a:gd name="T1" fmla="*/ 7 h 71"/>
                <a:gd name="T2" fmla="*/ 85 w 99"/>
                <a:gd name="T3" fmla="*/ 8 h 71"/>
                <a:gd name="T4" fmla="*/ 99 w 99"/>
                <a:gd name="T5" fmla="*/ 24 h 71"/>
                <a:gd name="T6" fmla="*/ 84 w 99"/>
                <a:gd name="T7" fmla="*/ 54 h 71"/>
                <a:gd name="T8" fmla="*/ 37 w 99"/>
                <a:gd name="T9" fmla="*/ 70 h 71"/>
                <a:gd name="T10" fmla="*/ 33 w 99"/>
                <a:gd name="T11" fmla="*/ 9 h 71"/>
                <a:gd name="T12" fmla="*/ 64 w 99"/>
                <a:gd name="T13" fmla="*/ 2 h 71"/>
                <a:gd name="T14" fmla="*/ 83 w 99"/>
                <a:gd name="T1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71">
                  <a:moveTo>
                    <a:pt x="83" y="7"/>
                  </a:moveTo>
                  <a:cubicBezTo>
                    <a:pt x="84" y="7"/>
                    <a:pt x="85" y="7"/>
                    <a:pt x="85" y="8"/>
                  </a:cubicBezTo>
                  <a:cubicBezTo>
                    <a:pt x="92" y="11"/>
                    <a:pt x="98" y="16"/>
                    <a:pt x="99" y="24"/>
                  </a:cubicBezTo>
                  <a:cubicBezTo>
                    <a:pt x="99" y="35"/>
                    <a:pt x="93" y="48"/>
                    <a:pt x="84" y="54"/>
                  </a:cubicBezTo>
                  <a:cubicBezTo>
                    <a:pt x="73" y="63"/>
                    <a:pt x="51" y="71"/>
                    <a:pt x="37" y="70"/>
                  </a:cubicBezTo>
                  <a:cubicBezTo>
                    <a:pt x="16" y="67"/>
                    <a:pt x="0" y="38"/>
                    <a:pt x="33" y="9"/>
                  </a:cubicBezTo>
                  <a:cubicBezTo>
                    <a:pt x="41" y="1"/>
                    <a:pt x="54" y="0"/>
                    <a:pt x="64" y="2"/>
                  </a:cubicBezTo>
                  <a:cubicBezTo>
                    <a:pt x="71" y="2"/>
                    <a:pt x="77" y="4"/>
                    <a:pt x="83" y="7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Freeform 573"/>
            <p:cNvSpPr/>
            <p:nvPr/>
          </p:nvSpPr>
          <p:spPr bwMode="auto">
            <a:xfrm>
              <a:off x="3101372" y="3025776"/>
              <a:ext cx="30956" cy="75671"/>
            </a:xfrm>
            <a:custGeom>
              <a:avLst/>
              <a:gdLst>
                <a:gd name="T0" fmla="*/ 9 w 11"/>
                <a:gd name="T1" fmla="*/ 27 h 27"/>
                <a:gd name="T2" fmla="*/ 6 w 11"/>
                <a:gd name="T3" fmla="*/ 24 h 27"/>
                <a:gd name="T4" fmla="*/ 1 w 11"/>
                <a:gd name="T5" fmla="*/ 15 h 27"/>
                <a:gd name="T6" fmla="*/ 0 w 11"/>
                <a:gd name="T7" fmla="*/ 10 h 27"/>
                <a:gd name="T8" fmla="*/ 0 w 11"/>
                <a:gd name="T9" fmla="*/ 8 h 27"/>
                <a:gd name="T10" fmla="*/ 0 w 11"/>
                <a:gd name="T11" fmla="*/ 6 h 27"/>
                <a:gd name="T12" fmla="*/ 1 w 11"/>
                <a:gd name="T13" fmla="*/ 3 h 27"/>
                <a:gd name="T14" fmla="*/ 2 w 11"/>
                <a:gd name="T15" fmla="*/ 1 h 27"/>
                <a:gd name="T16" fmla="*/ 4 w 11"/>
                <a:gd name="T17" fmla="*/ 0 h 27"/>
                <a:gd name="T18" fmla="*/ 5 w 11"/>
                <a:gd name="T19" fmla="*/ 2 h 27"/>
                <a:gd name="T20" fmla="*/ 5 w 11"/>
                <a:gd name="T21" fmla="*/ 2 h 27"/>
                <a:gd name="T22" fmla="*/ 4 w 11"/>
                <a:gd name="T23" fmla="*/ 3 h 27"/>
                <a:gd name="T24" fmla="*/ 4 w 11"/>
                <a:gd name="T25" fmla="*/ 6 h 27"/>
                <a:gd name="T26" fmla="*/ 4 w 11"/>
                <a:gd name="T27" fmla="*/ 10 h 27"/>
                <a:gd name="T28" fmla="*/ 5 w 11"/>
                <a:gd name="T29" fmla="*/ 14 h 27"/>
                <a:gd name="T30" fmla="*/ 8 w 11"/>
                <a:gd name="T31" fmla="*/ 22 h 27"/>
                <a:gd name="T32" fmla="*/ 11 w 11"/>
                <a:gd name="T33" fmla="*/ 25 h 27"/>
                <a:gd name="T34" fmla="*/ 11 w 11"/>
                <a:gd name="T35" fmla="*/ 27 h 27"/>
                <a:gd name="T36" fmla="*/ 9 w 11"/>
                <a:gd name="T3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7">
                  <a:moveTo>
                    <a:pt x="9" y="27"/>
                  </a:moveTo>
                  <a:cubicBezTo>
                    <a:pt x="9" y="27"/>
                    <a:pt x="8" y="26"/>
                    <a:pt x="6" y="24"/>
                  </a:cubicBezTo>
                  <a:cubicBezTo>
                    <a:pt x="4" y="22"/>
                    <a:pt x="2" y="19"/>
                    <a:pt x="1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7"/>
                    <a:pt x="4" y="9"/>
                    <a:pt x="4" y="10"/>
                  </a:cubicBezTo>
                  <a:cubicBezTo>
                    <a:pt x="4" y="11"/>
                    <a:pt x="4" y="13"/>
                    <a:pt x="5" y="14"/>
                  </a:cubicBezTo>
                  <a:cubicBezTo>
                    <a:pt x="6" y="17"/>
                    <a:pt x="7" y="20"/>
                    <a:pt x="8" y="22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6"/>
                    <a:pt x="11" y="27"/>
                    <a:pt x="11" y="27"/>
                  </a:cubicBezTo>
                  <a:cubicBezTo>
                    <a:pt x="10" y="27"/>
                    <a:pt x="9" y="27"/>
                    <a:pt x="9" y="2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Freeform 574"/>
            <p:cNvSpPr/>
            <p:nvPr/>
          </p:nvSpPr>
          <p:spPr bwMode="auto">
            <a:xfrm>
              <a:off x="3122010" y="2826280"/>
              <a:ext cx="330200" cy="343958"/>
            </a:xfrm>
            <a:custGeom>
              <a:avLst/>
              <a:gdLst>
                <a:gd name="T0" fmla="*/ 192 w 192"/>
                <a:gd name="T1" fmla="*/ 71 h 200"/>
                <a:gd name="T2" fmla="*/ 85 w 192"/>
                <a:gd name="T3" fmla="*/ 200 h 200"/>
                <a:gd name="T4" fmla="*/ 0 w 192"/>
                <a:gd name="T5" fmla="*/ 128 h 200"/>
                <a:gd name="T6" fmla="*/ 107 w 192"/>
                <a:gd name="T7" fmla="*/ 0 h 200"/>
                <a:gd name="T8" fmla="*/ 192 w 192"/>
                <a:gd name="T9" fmla="*/ 7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00">
                  <a:moveTo>
                    <a:pt x="192" y="71"/>
                  </a:moveTo>
                  <a:lnTo>
                    <a:pt x="85" y="200"/>
                  </a:lnTo>
                  <a:lnTo>
                    <a:pt x="0" y="128"/>
                  </a:lnTo>
                  <a:lnTo>
                    <a:pt x="107" y="0"/>
                  </a:lnTo>
                  <a:lnTo>
                    <a:pt x="192" y="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Freeform 575"/>
            <p:cNvSpPr/>
            <p:nvPr/>
          </p:nvSpPr>
          <p:spPr bwMode="auto">
            <a:xfrm>
              <a:off x="3177043" y="2891632"/>
              <a:ext cx="220133" cy="209815"/>
            </a:xfrm>
            <a:custGeom>
              <a:avLst/>
              <a:gdLst>
                <a:gd name="T0" fmla="*/ 128 w 128"/>
                <a:gd name="T1" fmla="*/ 72 h 122"/>
                <a:gd name="T2" fmla="*/ 85 w 128"/>
                <a:gd name="T3" fmla="*/ 122 h 122"/>
                <a:gd name="T4" fmla="*/ 0 w 128"/>
                <a:gd name="T5" fmla="*/ 52 h 122"/>
                <a:gd name="T6" fmla="*/ 43 w 128"/>
                <a:gd name="T7" fmla="*/ 0 h 122"/>
                <a:gd name="T8" fmla="*/ 128 w 128"/>
                <a:gd name="T9" fmla="*/ 7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2">
                  <a:moveTo>
                    <a:pt x="128" y="72"/>
                  </a:moveTo>
                  <a:lnTo>
                    <a:pt x="85" y="122"/>
                  </a:lnTo>
                  <a:lnTo>
                    <a:pt x="0" y="52"/>
                  </a:lnTo>
                  <a:lnTo>
                    <a:pt x="43" y="0"/>
                  </a:lnTo>
                  <a:lnTo>
                    <a:pt x="128" y="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Freeform 576"/>
            <p:cNvSpPr/>
            <p:nvPr/>
          </p:nvSpPr>
          <p:spPr bwMode="auto">
            <a:xfrm>
              <a:off x="3237235" y="2958703"/>
              <a:ext cx="92869" cy="89429"/>
            </a:xfrm>
            <a:custGeom>
              <a:avLst/>
              <a:gdLst>
                <a:gd name="T0" fmla="*/ 28 w 33"/>
                <a:gd name="T1" fmla="*/ 3 h 32"/>
                <a:gd name="T2" fmla="*/ 26 w 33"/>
                <a:gd name="T3" fmla="*/ 13 h 32"/>
                <a:gd name="T4" fmla="*/ 26 w 33"/>
                <a:gd name="T5" fmla="*/ 13 h 32"/>
                <a:gd name="T6" fmla="*/ 33 w 33"/>
                <a:gd name="T7" fmla="*/ 21 h 32"/>
                <a:gd name="T8" fmla="*/ 32 w 33"/>
                <a:gd name="T9" fmla="*/ 22 h 32"/>
                <a:gd name="T10" fmla="*/ 22 w 33"/>
                <a:gd name="T11" fmla="*/ 23 h 32"/>
                <a:gd name="T12" fmla="*/ 22 w 33"/>
                <a:gd name="T13" fmla="*/ 23 h 32"/>
                <a:gd name="T14" fmla="*/ 17 w 33"/>
                <a:gd name="T15" fmla="*/ 32 h 32"/>
                <a:gd name="T16" fmla="*/ 15 w 33"/>
                <a:gd name="T17" fmla="*/ 32 h 32"/>
                <a:gd name="T18" fmla="*/ 11 w 33"/>
                <a:gd name="T19" fmla="*/ 23 h 32"/>
                <a:gd name="T20" fmla="*/ 11 w 33"/>
                <a:gd name="T21" fmla="*/ 22 h 32"/>
                <a:gd name="T22" fmla="*/ 1 w 33"/>
                <a:gd name="T23" fmla="*/ 20 h 32"/>
                <a:gd name="T24" fmla="*/ 1 w 33"/>
                <a:gd name="T25" fmla="*/ 18 h 32"/>
                <a:gd name="T26" fmla="*/ 8 w 33"/>
                <a:gd name="T27" fmla="*/ 12 h 32"/>
                <a:gd name="T28" fmla="*/ 9 w 33"/>
                <a:gd name="T29" fmla="*/ 11 h 32"/>
                <a:gd name="T30" fmla="*/ 8 w 33"/>
                <a:gd name="T31" fmla="*/ 2 h 32"/>
                <a:gd name="T32" fmla="*/ 9 w 33"/>
                <a:gd name="T33" fmla="*/ 1 h 32"/>
                <a:gd name="T34" fmla="*/ 17 w 33"/>
                <a:gd name="T35" fmla="*/ 6 h 32"/>
                <a:gd name="T36" fmla="*/ 18 w 33"/>
                <a:gd name="T37" fmla="*/ 6 h 32"/>
                <a:gd name="T38" fmla="*/ 27 w 33"/>
                <a:gd name="T39" fmla="*/ 2 h 32"/>
                <a:gd name="T40" fmla="*/ 28 w 33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2">
                  <a:moveTo>
                    <a:pt x="28" y="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5" y="3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1" y="1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9" y="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Freeform 577"/>
            <p:cNvSpPr/>
            <p:nvPr/>
          </p:nvSpPr>
          <p:spPr bwMode="auto">
            <a:xfrm>
              <a:off x="3115131" y="3046413"/>
              <a:ext cx="153062" cy="137583"/>
            </a:xfrm>
            <a:custGeom>
              <a:avLst/>
              <a:gdLst>
                <a:gd name="T0" fmla="*/ 54 w 54"/>
                <a:gd name="T1" fmla="*/ 44 h 49"/>
                <a:gd name="T2" fmla="*/ 40 w 54"/>
                <a:gd name="T3" fmla="*/ 48 h 49"/>
                <a:gd name="T4" fmla="*/ 31 w 54"/>
                <a:gd name="T5" fmla="*/ 46 h 49"/>
                <a:gd name="T6" fmla="*/ 4 w 54"/>
                <a:gd name="T7" fmla="*/ 23 h 49"/>
                <a:gd name="T8" fmla="*/ 0 w 54"/>
                <a:gd name="T9" fmla="*/ 15 h 49"/>
                <a:gd name="T10" fmla="*/ 2 w 54"/>
                <a:gd name="T11" fmla="*/ 0 h 49"/>
                <a:gd name="T12" fmla="*/ 54 w 54"/>
                <a:gd name="T13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4" y="44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37" y="49"/>
                    <a:pt x="34" y="49"/>
                    <a:pt x="31" y="4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54" y="44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Freeform 578"/>
            <p:cNvSpPr/>
            <p:nvPr/>
          </p:nvSpPr>
          <p:spPr bwMode="auto">
            <a:xfrm>
              <a:off x="3306027" y="2809082"/>
              <a:ext cx="153062" cy="139304"/>
            </a:xfrm>
            <a:custGeom>
              <a:avLst/>
              <a:gdLst>
                <a:gd name="T0" fmla="*/ 52 w 54"/>
                <a:gd name="T1" fmla="*/ 49 h 49"/>
                <a:gd name="T2" fmla="*/ 0 w 54"/>
                <a:gd name="T3" fmla="*/ 6 h 49"/>
                <a:gd name="T4" fmla="*/ 14 w 54"/>
                <a:gd name="T5" fmla="*/ 1 h 49"/>
                <a:gd name="T6" fmla="*/ 23 w 54"/>
                <a:gd name="T7" fmla="*/ 3 h 49"/>
                <a:gd name="T8" fmla="*/ 50 w 54"/>
                <a:gd name="T9" fmla="*/ 26 h 49"/>
                <a:gd name="T10" fmla="*/ 54 w 54"/>
                <a:gd name="T11" fmla="*/ 35 h 49"/>
                <a:gd name="T12" fmla="*/ 52 w 54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2" y="4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7" y="0"/>
                    <a:pt x="21" y="1"/>
                    <a:pt x="23" y="3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3" y="28"/>
                    <a:pt x="54" y="32"/>
                    <a:pt x="54" y="35"/>
                  </a:cubicBezTo>
                  <a:lnTo>
                    <a:pt x="52" y="49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Freeform 579"/>
            <p:cNvSpPr/>
            <p:nvPr/>
          </p:nvSpPr>
          <p:spPr bwMode="auto">
            <a:xfrm>
              <a:off x="3233796" y="2958703"/>
              <a:ext cx="163381" cy="158221"/>
            </a:xfrm>
            <a:custGeom>
              <a:avLst/>
              <a:gdLst>
                <a:gd name="T0" fmla="*/ 12 w 58"/>
                <a:gd name="T1" fmla="*/ 22 h 56"/>
                <a:gd name="T2" fmla="*/ 17 w 58"/>
                <a:gd name="T3" fmla="*/ 14 h 56"/>
                <a:gd name="T4" fmla="*/ 25 w 58"/>
                <a:gd name="T5" fmla="*/ 11 h 56"/>
                <a:gd name="T6" fmla="*/ 24 w 58"/>
                <a:gd name="T7" fmla="*/ 9 h 56"/>
                <a:gd name="T8" fmla="*/ 29 w 58"/>
                <a:gd name="T9" fmla="*/ 1 h 56"/>
                <a:gd name="T10" fmla="*/ 58 w 58"/>
                <a:gd name="T11" fmla="*/ 27 h 56"/>
                <a:gd name="T12" fmla="*/ 33 w 58"/>
                <a:gd name="T13" fmla="*/ 56 h 56"/>
                <a:gd name="T14" fmla="*/ 7 w 58"/>
                <a:gd name="T15" fmla="*/ 29 h 56"/>
                <a:gd name="T16" fmla="*/ 14 w 58"/>
                <a:gd name="T17" fmla="*/ 26 h 56"/>
                <a:gd name="T18" fmla="*/ 12 w 58"/>
                <a:gd name="T1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6">
                  <a:moveTo>
                    <a:pt x="12" y="22"/>
                  </a:moveTo>
                  <a:cubicBezTo>
                    <a:pt x="12" y="18"/>
                    <a:pt x="13" y="15"/>
                    <a:pt x="17" y="14"/>
                  </a:cubicBezTo>
                  <a:cubicBezTo>
                    <a:pt x="22" y="13"/>
                    <a:pt x="26" y="16"/>
                    <a:pt x="25" y="11"/>
                  </a:cubicBezTo>
                  <a:cubicBezTo>
                    <a:pt x="24" y="11"/>
                    <a:pt x="24" y="10"/>
                    <a:pt x="24" y="9"/>
                  </a:cubicBezTo>
                  <a:cubicBezTo>
                    <a:pt x="23" y="5"/>
                    <a:pt x="24" y="2"/>
                    <a:pt x="29" y="1"/>
                  </a:cubicBezTo>
                  <a:cubicBezTo>
                    <a:pt x="41" y="0"/>
                    <a:pt x="58" y="16"/>
                    <a:pt x="58" y="27"/>
                  </a:cubicBezTo>
                  <a:cubicBezTo>
                    <a:pt x="58" y="38"/>
                    <a:pt x="44" y="56"/>
                    <a:pt x="33" y="56"/>
                  </a:cubicBezTo>
                  <a:cubicBezTo>
                    <a:pt x="19" y="55"/>
                    <a:pt x="0" y="37"/>
                    <a:pt x="7" y="29"/>
                  </a:cubicBezTo>
                  <a:cubicBezTo>
                    <a:pt x="10" y="24"/>
                    <a:pt x="16" y="31"/>
                    <a:pt x="14" y="26"/>
                  </a:cubicBezTo>
                  <a:cubicBezTo>
                    <a:pt x="14" y="26"/>
                    <a:pt x="13" y="24"/>
                    <a:pt x="12" y="22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Freeform 580"/>
            <p:cNvSpPr/>
            <p:nvPr/>
          </p:nvSpPr>
          <p:spPr bwMode="auto">
            <a:xfrm>
              <a:off x="3304308" y="2994820"/>
              <a:ext cx="53314" cy="42995"/>
            </a:xfrm>
            <a:custGeom>
              <a:avLst/>
              <a:gdLst>
                <a:gd name="T0" fmla="*/ 17 w 19"/>
                <a:gd name="T1" fmla="*/ 14 h 15"/>
                <a:gd name="T2" fmla="*/ 8 w 19"/>
                <a:gd name="T3" fmla="*/ 9 h 15"/>
                <a:gd name="T4" fmla="*/ 3 w 19"/>
                <a:gd name="T5" fmla="*/ 5 h 15"/>
                <a:gd name="T6" fmla="*/ 0 w 19"/>
                <a:gd name="T7" fmla="*/ 3 h 15"/>
                <a:gd name="T8" fmla="*/ 0 w 19"/>
                <a:gd name="T9" fmla="*/ 3 h 15"/>
                <a:gd name="T10" fmla="*/ 0 w 19"/>
                <a:gd name="T11" fmla="*/ 0 h 15"/>
                <a:gd name="T12" fmla="*/ 2 w 19"/>
                <a:gd name="T13" fmla="*/ 0 h 15"/>
                <a:gd name="T14" fmla="*/ 5 w 19"/>
                <a:gd name="T15" fmla="*/ 2 h 15"/>
                <a:gd name="T16" fmla="*/ 10 w 19"/>
                <a:gd name="T17" fmla="*/ 6 h 15"/>
                <a:gd name="T18" fmla="*/ 18 w 19"/>
                <a:gd name="T19" fmla="*/ 12 h 15"/>
                <a:gd name="T20" fmla="*/ 18 w 19"/>
                <a:gd name="T21" fmla="*/ 12 h 15"/>
                <a:gd name="T22" fmla="*/ 18 w 19"/>
                <a:gd name="T23" fmla="*/ 14 h 15"/>
                <a:gd name="T24" fmla="*/ 17 w 19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5">
                  <a:moveTo>
                    <a:pt x="17" y="14"/>
                  </a:moveTo>
                  <a:cubicBezTo>
                    <a:pt x="17" y="14"/>
                    <a:pt x="12" y="12"/>
                    <a:pt x="8" y="9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1"/>
                    <a:pt x="5" y="2"/>
                  </a:cubicBezTo>
                  <a:cubicBezTo>
                    <a:pt x="7" y="3"/>
                    <a:pt x="9" y="4"/>
                    <a:pt x="10" y="6"/>
                  </a:cubicBezTo>
                  <a:cubicBezTo>
                    <a:pt x="14" y="9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5"/>
                    <a:pt x="17" y="15"/>
                    <a:pt x="17" y="14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581"/>
            <p:cNvSpPr/>
            <p:nvPr/>
          </p:nvSpPr>
          <p:spPr bwMode="auto">
            <a:xfrm>
              <a:off x="3273351" y="3025776"/>
              <a:ext cx="56754" cy="48154"/>
            </a:xfrm>
            <a:custGeom>
              <a:avLst/>
              <a:gdLst>
                <a:gd name="T0" fmla="*/ 18 w 20"/>
                <a:gd name="T1" fmla="*/ 17 h 17"/>
                <a:gd name="T2" fmla="*/ 9 w 20"/>
                <a:gd name="T3" fmla="*/ 10 h 17"/>
                <a:gd name="T4" fmla="*/ 3 w 20"/>
                <a:gd name="T5" fmla="*/ 6 h 17"/>
                <a:gd name="T6" fmla="*/ 0 w 20"/>
                <a:gd name="T7" fmla="*/ 3 h 17"/>
                <a:gd name="T8" fmla="*/ 0 w 20"/>
                <a:gd name="T9" fmla="*/ 3 h 17"/>
                <a:gd name="T10" fmla="*/ 0 w 20"/>
                <a:gd name="T11" fmla="*/ 1 h 17"/>
                <a:gd name="T12" fmla="*/ 2 w 20"/>
                <a:gd name="T13" fmla="*/ 1 h 17"/>
                <a:gd name="T14" fmla="*/ 5 w 20"/>
                <a:gd name="T15" fmla="*/ 3 h 17"/>
                <a:gd name="T16" fmla="*/ 11 w 20"/>
                <a:gd name="T17" fmla="*/ 7 h 17"/>
                <a:gd name="T18" fmla="*/ 19 w 20"/>
                <a:gd name="T19" fmla="*/ 15 h 17"/>
                <a:gd name="T20" fmla="*/ 19 w 20"/>
                <a:gd name="T21" fmla="*/ 15 h 17"/>
                <a:gd name="T22" fmla="*/ 20 w 20"/>
                <a:gd name="T23" fmla="*/ 17 h 17"/>
                <a:gd name="T24" fmla="*/ 18 w 20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7">
                  <a:moveTo>
                    <a:pt x="18" y="17"/>
                  </a:moveTo>
                  <a:cubicBezTo>
                    <a:pt x="18" y="17"/>
                    <a:pt x="13" y="14"/>
                    <a:pt x="9" y="10"/>
                  </a:cubicBezTo>
                  <a:cubicBezTo>
                    <a:pt x="7" y="9"/>
                    <a:pt x="4" y="7"/>
                    <a:pt x="3" y="6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7" y="4"/>
                    <a:pt x="9" y="6"/>
                    <a:pt x="11" y="7"/>
                  </a:cubicBezTo>
                  <a:cubicBezTo>
                    <a:pt x="15" y="11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19" y="17"/>
                    <a:pt x="18" y="17"/>
                    <a:pt x="18" y="1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582"/>
            <p:cNvSpPr/>
            <p:nvPr/>
          </p:nvSpPr>
          <p:spPr bwMode="auto">
            <a:xfrm>
              <a:off x="3123729" y="2893351"/>
              <a:ext cx="113506" cy="118666"/>
            </a:xfrm>
            <a:custGeom>
              <a:avLst/>
              <a:gdLst>
                <a:gd name="T0" fmla="*/ 1 w 40"/>
                <a:gd name="T1" fmla="*/ 33 h 42"/>
                <a:gd name="T2" fmla="*/ 2 w 40"/>
                <a:gd name="T3" fmla="*/ 25 h 42"/>
                <a:gd name="T4" fmla="*/ 12 w 40"/>
                <a:gd name="T5" fmla="*/ 14 h 42"/>
                <a:gd name="T6" fmla="*/ 36 w 40"/>
                <a:gd name="T7" fmla="*/ 7 h 42"/>
                <a:gd name="T8" fmla="*/ 29 w 40"/>
                <a:gd name="T9" fmla="*/ 24 h 42"/>
                <a:gd name="T10" fmla="*/ 6 w 40"/>
                <a:gd name="T11" fmla="*/ 39 h 42"/>
                <a:gd name="T12" fmla="*/ 1 w 40"/>
                <a:gd name="T1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1" y="33"/>
                  </a:moveTo>
                  <a:cubicBezTo>
                    <a:pt x="0" y="30"/>
                    <a:pt x="0" y="28"/>
                    <a:pt x="2" y="25"/>
                  </a:cubicBezTo>
                  <a:cubicBezTo>
                    <a:pt x="4" y="21"/>
                    <a:pt x="8" y="17"/>
                    <a:pt x="12" y="14"/>
                  </a:cubicBezTo>
                  <a:cubicBezTo>
                    <a:pt x="17" y="11"/>
                    <a:pt x="31" y="0"/>
                    <a:pt x="36" y="7"/>
                  </a:cubicBezTo>
                  <a:cubicBezTo>
                    <a:pt x="40" y="12"/>
                    <a:pt x="32" y="21"/>
                    <a:pt x="29" y="24"/>
                  </a:cubicBezTo>
                  <a:cubicBezTo>
                    <a:pt x="24" y="30"/>
                    <a:pt x="15" y="42"/>
                    <a:pt x="6" y="39"/>
                  </a:cubicBezTo>
                  <a:cubicBezTo>
                    <a:pt x="3" y="38"/>
                    <a:pt x="2" y="35"/>
                    <a:pt x="1" y="33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583"/>
            <p:cNvSpPr/>
            <p:nvPr/>
          </p:nvSpPr>
          <p:spPr bwMode="auto">
            <a:xfrm>
              <a:off x="2459889" y="2967303"/>
              <a:ext cx="560652" cy="227012"/>
            </a:xfrm>
            <a:custGeom>
              <a:avLst/>
              <a:gdLst>
                <a:gd name="T0" fmla="*/ 199 w 199"/>
                <a:gd name="T1" fmla="*/ 68 h 81"/>
                <a:gd name="T2" fmla="*/ 197 w 199"/>
                <a:gd name="T3" fmla="*/ 69 h 81"/>
                <a:gd name="T4" fmla="*/ 160 w 199"/>
                <a:gd name="T5" fmla="*/ 73 h 81"/>
                <a:gd name="T6" fmla="*/ 119 w 199"/>
                <a:gd name="T7" fmla="*/ 77 h 81"/>
                <a:gd name="T8" fmla="*/ 77 w 199"/>
                <a:gd name="T9" fmla="*/ 80 h 81"/>
                <a:gd name="T10" fmla="*/ 50 w 199"/>
                <a:gd name="T11" fmla="*/ 81 h 81"/>
                <a:gd name="T12" fmla="*/ 39 w 199"/>
                <a:gd name="T13" fmla="*/ 80 h 81"/>
                <a:gd name="T14" fmla="*/ 39 w 199"/>
                <a:gd name="T15" fmla="*/ 80 h 81"/>
                <a:gd name="T16" fmla="*/ 9 w 199"/>
                <a:gd name="T17" fmla="*/ 64 h 81"/>
                <a:gd name="T18" fmla="*/ 5 w 199"/>
                <a:gd name="T19" fmla="*/ 26 h 81"/>
                <a:gd name="T20" fmla="*/ 56 w 199"/>
                <a:gd name="T21" fmla="*/ 0 h 81"/>
                <a:gd name="T22" fmla="*/ 124 w 199"/>
                <a:gd name="T23" fmla="*/ 6 h 81"/>
                <a:gd name="T24" fmla="*/ 138 w 199"/>
                <a:gd name="T25" fmla="*/ 8 h 81"/>
                <a:gd name="T26" fmla="*/ 165 w 199"/>
                <a:gd name="T27" fmla="*/ 10 h 81"/>
                <a:gd name="T28" fmla="*/ 167 w 199"/>
                <a:gd name="T29" fmla="*/ 10 h 81"/>
                <a:gd name="T30" fmla="*/ 199 w 199"/>
                <a:gd name="T31" fmla="*/ 6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81">
                  <a:moveTo>
                    <a:pt x="199" y="68"/>
                  </a:moveTo>
                  <a:cubicBezTo>
                    <a:pt x="198" y="69"/>
                    <a:pt x="198" y="69"/>
                    <a:pt x="197" y="69"/>
                  </a:cubicBezTo>
                  <a:cubicBezTo>
                    <a:pt x="185" y="70"/>
                    <a:pt x="172" y="72"/>
                    <a:pt x="160" y="73"/>
                  </a:cubicBezTo>
                  <a:cubicBezTo>
                    <a:pt x="144" y="75"/>
                    <a:pt x="130" y="76"/>
                    <a:pt x="119" y="77"/>
                  </a:cubicBezTo>
                  <a:cubicBezTo>
                    <a:pt x="103" y="78"/>
                    <a:pt x="90" y="79"/>
                    <a:pt x="77" y="80"/>
                  </a:cubicBezTo>
                  <a:cubicBezTo>
                    <a:pt x="67" y="81"/>
                    <a:pt x="58" y="81"/>
                    <a:pt x="50" y="81"/>
                  </a:cubicBezTo>
                  <a:cubicBezTo>
                    <a:pt x="46" y="81"/>
                    <a:pt x="43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25" y="79"/>
                    <a:pt x="15" y="74"/>
                    <a:pt x="9" y="64"/>
                  </a:cubicBezTo>
                  <a:cubicBezTo>
                    <a:pt x="2" y="52"/>
                    <a:pt x="0" y="39"/>
                    <a:pt x="5" y="26"/>
                  </a:cubicBezTo>
                  <a:cubicBezTo>
                    <a:pt x="14" y="5"/>
                    <a:pt x="36" y="0"/>
                    <a:pt x="56" y="0"/>
                  </a:cubicBezTo>
                  <a:cubicBezTo>
                    <a:pt x="79" y="1"/>
                    <a:pt x="101" y="4"/>
                    <a:pt x="124" y="6"/>
                  </a:cubicBezTo>
                  <a:cubicBezTo>
                    <a:pt x="128" y="7"/>
                    <a:pt x="133" y="7"/>
                    <a:pt x="138" y="8"/>
                  </a:cubicBezTo>
                  <a:cubicBezTo>
                    <a:pt x="147" y="9"/>
                    <a:pt x="156" y="9"/>
                    <a:pt x="165" y="10"/>
                  </a:cubicBezTo>
                  <a:cubicBezTo>
                    <a:pt x="166" y="10"/>
                    <a:pt x="167" y="10"/>
                    <a:pt x="167" y="10"/>
                  </a:cubicBezTo>
                  <a:cubicBezTo>
                    <a:pt x="170" y="26"/>
                    <a:pt x="178" y="50"/>
                    <a:pt x="199" y="6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Freeform 584"/>
            <p:cNvSpPr/>
            <p:nvPr/>
          </p:nvSpPr>
          <p:spPr bwMode="auto">
            <a:xfrm>
              <a:off x="2975827" y="3163359"/>
              <a:ext cx="361156" cy="264848"/>
            </a:xfrm>
            <a:custGeom>
              <a:avLst/>
              <a:gdLst>
                <a:gd name="T0" fmla="*/ 118 w 129"/>
                <a:gd name="T1" fmla="*/ 56 h 94"/>
                <a:gd name="T2" fmla="*/ 24 w 129"/>
                <a:gd name="T3" fmla="*/ 0 h 94"/>
                <a:gd name="T4" fmla="*/ 0 w 129"/>
                <a:gd name="T5" fmla="*/ 66 h 94"/>
                <a:gd name="T6" fmla="*/ 117 w 129"/>
                <a:gd name="T7" fmla="*/ 83 h 94"/>
                <a:gd name="T8" fmla="*/ 118 w 129"/>
                <a:gd name="T9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94">
                  <a:moveTo>
                    <a:pt x="118" y="56"/>
                  </a:moveTo>
                  <a:cubicBezTo>
                    <a:pt x="103" y="41"/>
                    <a:pt x="45" y="10"/>
                    <a:pt x="24" y="0"/>
                  </a:cubicBezTo>
                  <a:cubicBezTo>
                    <a:pt x="17" y="22"/>
                    <a:pt x="9" y="44"/>
                    <a:pt x="0" y="66"/>
                  </a:cubicBezTo>
                  <a:cubicBezTo>
                    <a:pt x="69" y="83"/>
                    <a:pt x="102" y="94"/>
                    <a:pt x="117" y="83"/>
                  </a:cubicBezTo>
                  <a:cubicBezTo>
                    <a:pt x="125" y="76"/>
                    <a:pt x="129" y="66"/>
                    <a:pt x="118" y="56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Freeform 585"/>
            <p:cNvSpPr/>
            <p:nvPr/>
          </p:nvSpPr>
          <p:spPr bwMode="auto">
            <a:xfrm>
              <a:off x="3228637" y="3278585"/>
              <a:ext cx="300964" cy="197777"/>
            </a:xfrm>
            <a:custGeom>
              <a:avLst/>
              <a:gdLst>
                <a:gd name="T0" fmla="*/ 103 w 107"/>
                <a:gd name="T1" fmla="*/ 36 h 70"/>
                <a:gd name="T2" fmla="*/ 105 w 107"/>
                <a:gd name="T3" fmla="*/ 39 h 70"/>
                <a:gd name="T4" fmla="*/ 100 w 107"/>
                <a:gd name="T5" fmla="*/ 47 h 70"/>
                <a:gd name="T6" fmla="*/ 90 w 107"/>
                <a:gd name="T7" fmla="*/ 45 h 70"/>
                <a:gd name="T8" fmla="*/ 57 w 107"/>
                <a:gd name="T9" fmla="*/ 32 h 70"/>
                <a:gd name="T10" fmla="*/ 47 w 107"/>
                <a:gd name="T11" fmla="*/ 40 h 70"/>
                <a:gd name="T12" fmla="*/ 47 w 107"/>
                <a:gd name="T13" fmla="*/ 42 h 70"/>
                <a:gd name="T14" fmla="*/ 67 w 107"/>
                <a:gd name="T15" fmla="*/ 58 h 70"/>
                <a:gd name="T16" fmla="*/ 54 w 107"/>
                <a:gd name="T17" fmla="*/ 69 h 70"/>
                <a:gd name="T18" fmla="*/ 11 w 107"/>
                <a:gd name="T19" fmla="*/ 44 h 70"/>
                <a:gd name="T20" fmla="*/ 19 w 107"/>
                <a:gd name="T21" fmla="*/ 9 h 70"/>
                <a:gd name="T22" fmla="*/ 103 w 107"/>
                <a:gd name="T2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70">
                  <a:moveTo>
                    <a:pt x="103" y="36"/>
                  </a:moveTo>
                  <a:cubicBezTo>
                    <a:pt x="104" y="37"/>
                    <a:pt x="104" y="38"/>
                    <a:pt x="105" y="39"/>
                  </a:cubicBezTo>
                  <a:cubicBezTo>
                    <a:pt x="107" y="43"/>
                    <a:pt x="105" y="47"/>
                    <a:pt x="100" y="47"/>
                  </a:cubicBezTo>
                  <a:cubicBezTo>
                    <a:pt x="97" y="47"/>
                    <a:pt x="93" y="47"/>
                    <a:pt x="90" y="45"/>
                  </a:cubicBezTo>
                  <a:cubicBezTo>
                    <a:pt x="76" y="39"/>
                    <a:pt x="73" y="36"/>
                    <a:pt x="57" y="32"/>
                  </a:cubicBezTo>
                  <a:cubicBezTo>
                    <a:pt x="52" y="31"/>
                    <a:pt x="48" y="34"/>
                    <a:pt x="47" y="40"/>
                  </a:cubicBezTo>
                  <a:cubicBezTo>
                    <a:pt x="47" y="41"/>
                    <a:pt x="47" y="41"/>
                    <a:pt x="47" y="42"/>
                  </a:cubicBezTo>
                  <a:cubicBezTo>
                    <a:pt x="51" y="48"/>
                    <a:pt x="60" y="51"/>
                    <a:pt x="67" y="58"/>
                  </a:cubicBezTo>
                  <a:cubicBezTo>
                    <a:pt x="73" y="65"/>
                    <a:pt x="63" y="70"/>
                    <a:pt x="54" y="69"/>
                  </a:cubicBezTo>
                  <a:cubicBezTo>
                    <a:pt x="38" y="69"/>
                    <a:pt x="20" y="55"/>
                    <a:pt x="11" y="44"/>
                  </a:cubicBezTo>
                  <a:cubicBezTo>
                    <a:pt x="0" y="29"/>
                    <a:pt x="5" y="14"/>
                    <a:pt x="19" y="9"/>
                  </a:cubicBezTo>
                  <a:cubicBezTo>
                    <a:pt x="47" y="0"/>
                    <a:pt x="85" y="10"/>
                    <a:pt x="103" y="36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586"/>
            <p:cNvSpPr/>
            <p:nvPr/>
          </p:nvSpPr>
          <p:spPr bwMode="auto">
            <a:xfrm>
              <a:off x="3242395" y="3312980"/>
              <a:ext cx="39556" cy="82550"/>
            </a:xfrm>
            <a:custGeom>
              <a:avLst/>
              <a:gdLst>
                <a:gd name="T0" fmla="*/ 13 w 14"/>
                <a:gd name="T1" fmla="*/ 3 h 29"/>
                <a:gd name="T2" fmla="*/ 10 w 14"/>
                <a:gd name="T3" fmla="*/ 5 h 29"/>
                <a:gd name="T4" fmla="*/ 5 w 14"/>
                <a:gd name="T5" fmla="*/ 13 h 29"/>
                <a:gd name="T6" fmla="*/ 4 w 14"/>
                <a:gd name="T7" fmla="*/ 15 h 29"/>
                <a:gd name="T8" fmla="*/ 4 w 14"/>
                <a:gd name="T9" fmla="*/ 18 h 29"/>
                <a:gd name="T10" fmla="*/ 4 w 14"/>
                <a:gd name="T11" fmla="*/ 20 h 29"/>
                <a:gd name="T12" fmla="*/ 5 w 14"/>
                <a:gd name="T13" fmla="*/ 22 h 29"/>
                <a:gd name="T14" fmla="*/ 5 w 14"/>
                <a:gd name="T15" fmla="*/ 25 h 29"/>
                <a:gd name="T16" fmla="*/ 6 w 14"/>
                <a:gd name="T17" fmla="*/ 26 h 29"/>
                <a:gd name="T18" fmla="*/ 6 w 14"/>
                <a:gd name="T19" fmla="*/ 27 h 29"/>
                <a:gd name="T20" fmla="*/ 5 w 14"/>
                <a:gd name="T21" fmla="*/ 29 h 29"/>
                <a:gd name="T22" fmla="*/ 2 w 14"/>
                <a:gd name="T23" fmla="*/ 28 h 29"/>
                <a:gd name="T24" fmla="*/ 2 w 14"/>
                <a:gd name="T25" fmla="*/ 26 h 29"/>
                <a:gd name="T26" fmla="*/ 1 w 14"/>
                <a:gd name="T27" fmla="*/ 23 h 29"/>
                <a:gd name="T28" fmla="*/ 0 w 14"/>
                <a:gd name="T29" fmla="*/ 21 h 29"/>
                <a:gd name="T30" fmla="*/ 0 w 14"/>
                <a:gd name="T31" fmla="*/ 18 h 29"/>
                <a:gd name="T32" fmla="*/ 1 w 14"/>
                <a:gd name="T33" fmla="*/ 12 h 29"/>
                <a:gd name="T34" fmla="*/ 2 w 14"/>
                <a:gd name="T35" fmla="*/ 9 h 29"/>
                <a:gd name="T36" fmla="*/ 4 w 14"/>
                <a:gd name="T37" fmla="*/ 6 h 29"/>
                <a:gd name="T38" fmla="*/ 8 w 14"/>
                <a:gd name="T39" fmla="*/ 3 h 29"/>
                <a:gd name="T40" fmla="*/ 11 w 14"/>
                <a:gd name="T41" fmla="*/ 1 h 29"/>
                <a:gd name="T42" fmla="*/ 12 w 14"/>
                <a:gd name="T43" fmla="*/ 0 h 29"/>
                <a:gd name="T44" fmla="*/ 14 w 14"/>
                <a:gd name="T45" fmla="*/ 1 h 29"/>
                <a:gd name="T46" fmla="*/ 13 w 14"/>
                <a:gd name="T4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28">
                  <a:moveTo>
                    <a:pt x="13" y="3"/>
                  </a:moveTo>
                  <a:cubicBezTo>
                    <a:pt x="13" y="3"/>
                    <a:pt x="12" y="3"/>
                    <a:pt x="10" y="5"/>
                  </a:cubicBezTo>
                  <a:cubicBezTo>
                    <a:pt x="8" y="7"/>
                    <a:pt x="6" y="10"/>
                    <a:pt x="5" y="13"/>
                  </a:cubicBezTo>
                  <a:cubicBezTo>
                    <a:pt x="5" y="14"/>
                    <a:pt x="4" y="14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5" y="21"/>
                    <a:pt x="5" y="22"/>
                  </a:cubicBezTo>
                  <a:cubicBezTo>
                    <a:pt x="5" y="23"/>
                    <a:pt x="5" y="24"/>
                    <a:pt x="5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4" y="29"/>
                    <a:pt x="3" y="29"/>
                    <a:pt x="2" y="28"/>
                  </a:cubicBezTo>
                  <a:cubicBezTo>
                    <a:pt x="2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2"/>
                    <a:pt x="1" y="21"/>
                    <a:pt x="0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10"/>
                    <a:pt x="2" y="9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6" y="3"/>
                    <a:pt x="8" y="3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2"/>
                    <a:pt x="13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Freeform 587"/>
            <p:cNvSpPr/>
            <p:nvPr/>
          </p:nvSpPr>
          <p:spPr bwMode="auto">
            <a:xfrm>
              <a:off x="2258674" y="2269067"/>
              <a:ext cx="404152" cy="416190"/>
            </a:xfrm>
            <a:custGeom>
              <a:avLst/>
              <a:gdLst>
                <a:gd name="T0" fmla="*/ 99 w 144"/>
                <a:gd name="T1" fmla="*/ 147 h 148"/>
                <a:gd name="T2" fmla="*/ 89 w 144"/>
                <a:gd name="T3" fmla="*/ 145 h 148"/>
                <a:gd name="T4" fmla="*/ 35 w 144"/>
                <a:gd name="T5" fmla="*/ 114 h 148"/>
                <a:gd name="T6" fmla="*/ 13 w 144"/>
                <a:gd name="T7" fmla="*/ 57 h 148"/>
                <a:gd name="T8" fmla="*/ 55 w 144"/>
                <a:gd name="T9" fmla="*/ 3 h 148"/>
                <a:gd name="T10" fmla="*/ 78 w 144"/>
                <a:gd name="T11" fmla="*/ 1 h 148"/>
                <a:gd name="T12" fmla="*/ 118 w 144"/>
                <a:gd name="T13" fmla="*/ 32 h 148"/>
                <a:gd name="T14" fmla="*/ 117 w 144"/>
                <a:gd name="T15" fmla="*/ 34 h 148"/>
                <a:gd name="T16" fmla="*/ 116 w 144"/>
                <a:gd name="T17" fmla="*/ 36 h 148"/>
                <a:gd name="T18" fmla="*/ 118 w 144"/>
                <a:gd name="T19" fmla="*/ 67 h 148"/>
                <a:gd name="T20" fmla="*/ 121 w 144"/>
                <a:gd name="T21" fmla="*/ 77 h 148"/>
                <a:gd name="T22" fmla="*/ 126 w 144"/>
                <a:gd name="T23" fmla="*/ 85 h 148"/>
                <a:gd name="T24" fmla="*/ 141 w 144"/>
                <a:gd name="T25" fmla="*/ 121 h 148"/>
                <a:gd name="T26" fmla="*/ 99 w 144"/>
                <a:gd name="T2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48">
                  <a:moveTo>
                    <a:pt x="99" y="147"/>
                  </a:moveTo>
                  <a:cubicBezTo>
                    <a:pt x="95" y="147"/>
                    <a:pt x="92" y="146"/>
                    <a:pt x="89" y="145"/>
                  </a:cubicBezTo>
                  <a:cubicBezTo>
                    <a:pt x="68" y="141"/>
                    <a:pt x="49" y="130"/>
                    <a:pt x="35" y="114"/>
                  </a:cubicBezTo>
                  <a:cubicBezTo>
                    <a:pt x="25" y="102"/>
                    <a:pt x="0" y="73"/>
                    <a:pt x="13" y="57"/>
                  </a:cubicBezTo>
                  <a:cubicBezTo>
                    <a:pt x="40" y="22"/>
                    <a:pt x="21" y="12"/>
                    <a:pt x="55" y="3"/>
                  </a:cubicBezTo>
                  <a:cubicBezTo>
                    <a:pt x="63" y="1"/>
                    <a:pt x="70" y="1"/>
                    <a:pt x="78" y="1"/>
                  </a:cubicBezTo>
                  <a:cubicBezTo>
                    <a:pt x="101" y="0"/>
                    <a:pt x="125" y="13"/>
                    <a:pt x="118" y="32"/>
                  </a:cubicBezTo>
                  <a:cubicBezTo>
                    <a:pt x="117" y="33"/>
                    <a:pt x="117" y="33"/>
                    <a:pt x="117" y="34"/>
                  </a:cubicBezTo>
                  <a:cubicBezTo>
                    <a:pt x="117" y="35"/>
                    <a:pt x="117" y="36"/>
                    <a:pt x="116" y="36"/>
                  </a:cubicBezTo>
                  <a:cubicBezTo>
                    <a:pt x="114" y="46"/>
                    <a:pt x="115" y="57"/>
                    <a:pt x="118" y="67"/>
                  </a:cubicBezTo>
                  <a:cubicBezTo>
                    <a:pt x="119" y="70"/>
                    <a:pt x="120" y="74"/>
                    <a:pt x="121" y="77"/>
                  </a:cubicBezTo>
                  <a:cubicBezTo>
                    <a:pt x="123" y="80"/>
                    <a:pt x="124" y="82"/>
                    <a:pt x="126" y="85"/>
                  </a:cubicBezTo>
                  <a:cubicBezTo>
                    <a:pt x="132" y="95"/>
                    <a:pt x="140" y="110"/>
                    <a:pt x="141" y="121"/>
                  </a:cubicBezTo>
                  <a:cubicBezTo>
                    <a:pt x="144" y="144"/>
                    <a:pt x="118" y="148"/>
                    <a:pt x="99" y="147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588"/>
            <p:cNvSpPr/>
            <p:nvPr/>
          </p:nvSpPr>
          <p:spPr bwMode="auto">
            <a:xfrm>
              <a:off x="2396258" y="2348178"/>
              <a:ext cx="202935" cy="137583"/>
            </a:xfrm>
            <a:custGeom>
              <a:avLst/>
              <a:gdLst>
                <a:gd name="T0" fmla="*/ 72 w 72"/>
                <a:gd name="T1" fmla="*/ 49 h 49"/>
                <a:gd name="T2" fmla="*/ 34 w 72"/>
                <a:gd name="T3" fmla="*/ 35 h 49"/>
                <a:gd name="T4" fmla="*/ 21 w 72"/>
                <a:gd name="T5" fmla="*/ 5 h 49"/>
                <a:gd name="T6" fmla="*/ 67 w 72"/>
                <a:gd name="T7" fmla="*/ 8 h 49"/>
                <a:gd name="T8" fmla="*/ 69 w 72"/>
                <a:gd name="T9" fmla="*/ 39 h 49"/>
                <a:gd name="T10" fmla="*/ 72 w 72"/>
                <a:gd name="T1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9">
                  <a:moveTo>
                    <a:pt x="72" y="49"/>
                  </a:moveTo>
                  <a:cubicBezTo>
                    <a:pt x="60" y="47"/>
                    <a:pt x="50" y="45"/>
                    <a:pt x="34" y="35"/>
                  </a:cubicBezTo>
                  <a:cubicBezTo>
                    <a:pt x="0" y="15"/>
                    <a:pt x="11" y="0"/>
                    <a:pt x="21" y="5"/>
                  </a:cubicBezTo>
                  <a:cubicBezTo>
                    <a:pt x="25" y="6"/>
                    <a:pt x="52" y="11"/>
                    <a:pt x="67" y="8"/>
                  </a:cubicBezTo>
                  <a:cubicBezTo>
                    <a:pt x="65" y="18"/>
                    <a:pt x="66" y="29"/>
                    <a:pt x="69" y="39"/>
                  </a:cubicBezTo>
                  <a:cubicBezTo>
                    <a:pt x="70" y="42"/>
                    <a:pt x="71" y="46"/>
                    <a:pt x="72" y="4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Freeform 589"/>
            <p:cNvSpPr/>
            <p:nvPr/>
          </p:nvSpPr>
          <p:spPr bwMode="auto">
            <a:xfrm>
              <a:off x="2281031" y="1856317"/>
              <a:ext cx="452306" cy="540015"/>
            </a:xfrm>
            <a:custGeom>
              <a:avLst/>
              <a:gdLst>
                <a:gd name="T0" fmla="*/ 155 w 161"/>
                <a:gd name="T1" fmla="*/ 89 h 192"/>
                <a:gd name="T2" fmla="*/ 98 w 161"/>
                <a:gd name="T3" fmla="*/ 190 h 192"/>
                <a:gd name="T4" fmla="*/ 6 w 161"/>
                <a:gd name="T5" fmla="*/ 107 h 192"/>
                <a:gd name="T6" fmla="*/ 69 w 161"/>
                <a:gd name="T7" fmla="*/ 7 h 192"/>
                <a:gd name="T8" fmla="*/ 155 w 161"/>
                <a:gd name="T9" fmla="*/ 8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2">
                  <a:moveTo>
                    <a:pt x="155" y="89"/>
                  </a:moveTo>
                  <a:cubicBezTo>
                    <a:pt x="161" y="139"/>
                    <a:pt x="144" y="187"/>
                    <a:pt x="98" y="190"/>
                  </a:cubicBezTo>
                  <a:cubicBezTo>
                    <a:pt x="56" y="192"/>
                    <a:pt x="12" y="157"/>
                    <a:pt x="6" y="107"/>
                  </a:cubicBezTo>
                  <a:cubicBezTo>
                    <a:pt x="0" y="57"/>
                    <a:pt x="28" y="14"/>
                    <a:pt x="69" y="7"/>
                  </a:cubicBezTo>
                  <a:cubicBezTo>
                    <a:pt x="112" y="0"/>
                    <a:pt x="149" y="41"/>
                    <a:pt x="155" y="89"/>
                  </a:cubicBezTo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590"/>
            <p:cNvSpPr/>
            <p:nvPr/>
          </p:nvSpPr>
          <p:spPr bwMode="auto">
            <a:xfrm>
              <a:off x="2630149" y="2050653"/>
              <a:ext cx="55033" cy="44715"/>
            </a:xfrm>
            <a:custGeom>
              <a:avLst/>
              <a:gdLst>
                <a:gd name="T0" fmla="*/ 0 w 20"/>
                <a:gd name="T1" fmla="*/ 8 h 16"/>
                <a:gd name="T2" fmla="*/ 19 w 20"/>
                <a:gd name="T3" fmla="*/ 10 h 16"/>
                <a:gd name="T4" fmla="*/ 0 w 20"/>
                <a:gd name="T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8"/>
                  </a:moveTo>
                  <a:cubicBezTo>
                    <a:pt x="0" y="0"/>
                    <a:pt x="20" y="1"/>
                    <a:pt x="19" y="10"/>
                  </a:cubicBezTo>
                  <a:cubicBezTo>
                    <a:pt x="19" y="16"/>
                    <a:pt x="1" y="15"/>
                    <a:pt x="0" y="8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Freeform 591"/>
            <p:cNvSpPr/>
            <p:nvPr/>
          </p:nvSpPr>
          <p:spPr bwMode="auto">
            <a:xfrm>
              <a:off x="2468489" y="2059253"/>
              <a:ext cx="61912" cy="48154"/>
            </a:xfrm>
            <a:custGeom>
              <a:avLst/>
              <a:gdLst>
                <a:gd name="T0" fmla="*/ 2 w 22"/>
                <a:gd name="T1" fmla="*/ 11 h 17"/>
                <a:gd name="T2" fmla="*/ 21 w 22"/>
                <a:gd name="T3" fmla="*/ 8 h 17"/>
                <a:gd name="T4" fmla="*/ 2 w 22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" y="11"/>
                  </a:moveTo>
                  <a:cubicBezTo>
                    <a:pt x="0" y="3"/>
                    <a:pt x="20" y="0"/>
                    <a:pt x="21" y="8"/>
                  </a:cubicBezTo>
                  <a:cubicBezTo>
                    <a:pt x="22" y="14"/>
                    <a:pt x="4" y="17"/>
                    <a:pt x="2" y="1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592"/>
            <p:cNvSpPr/>
            <p:nvPr/>
          </p:nvSpPr>
          <p:spPr bwMode="auto">
            <a:xfrm>
              <a:off x="2483966" y="2122885"/>
              <a:ext cx="46435" cy="25797"/>
            </a:xfrm>
            <a:custGeom>
              <a:avLst/>
              <a:gdLst>
                <a:gd name="T0" fmla="*/ 1 w 17"/>
                <a:gd name="T1" fmla="*/ 6 h 9"/>
                <a:gd name="T2" fmla="*/ 1 w 17"/>
                <a:gd name="T3" fmla="*/ 5 h 9"/>
                <a:gd name="T4" fmla="*/ 2 w 17"/>
                <a:gd name="T5" fmla="*/ 4 h 9"/>
                <a:gd name="T6" fmla="*/ 8 w 17"/>
                <a:gd name="T7" fmla="*/ 0 h 9"/>
                <a:gd name="T8" fmla="*/ 11 w 17"/>
                <a:gd name="T9" fmla="*/ 1 h 9"/>
                <a:gd name="T10" fmla="*/ 14 w 17"/>
                <a:gd name="T11" fmla="*/ 2 h 9"/>
                <a:gd name="T12" fmla="*/ 15 w 17"/>
                <a:gd name="T13" fmla="*/ 3 h 9"/>
                <a:gd name="T14" fmla="*/ 16 w 17"/>
                <a:gd name="T15" fmla="*/ 3 h 9"/>
                <a:gd name="T16" fmla="*/ 16 w 17"/>
                <a:gd name="T17" fmla="*/ 7 h 9"/>
                <a:gd name="T18" fmla="*/ 13 w 17"/>
                <a:gd name="T19" fmla="*/ 7 h 9"/>
                <a:gd name="T20" fmla="*/ 13 w 17"/>
                <a:gd name="T21" fmla="*/ 7 h 9"/>
                <a:gd name="T22" fmla="*/ 11 w 17"/>
                <a:gd name="T23" fmla="*/ 6 h 9"/>
                <a:gd name="T24" fmla="*/ 10 w 17"/>
                <a:gd name="T25" fmla="*/ 6 h 9"/>
                <a:gd name="T26" fmla="*/ 8 w 17"/>
                <a:gd name="T27" fmla="*/ 6 h 9"/>
                <a:gd name="T28" fmla="*/ 5 w 17"/>
                <a:gd name="T29" fmla="*/ 7 h 9"/>
                <a:gd name="T30" fmla="*/ 4 w 17"/>
                <a:gd name="T31" fmla="*/ 8 h 9"/>
                <a:gd name="T32" fmla="*/ 4 w 17"/>
                <a:gd name="T33" fmla="*/ 8 h 9"/>
                <a:gd name="T34" fmla="*/ 1 w 17"/>
                <a:gd name="T35" fmla="*/ 9 h 9"/>
                <a:gd name="T36" fmla="*/ 1 w 17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9">
                  <a:moveTo>
                    <a:pt x="1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1"/>
                    <a:pt x="14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6"/>
                    <a:pt x="16" y="7"/>
                  </a:cubicBezTo>
                  <a:cubicBezTo>
                    <a:pt x="16" y="8"/>
                    <a:pt x="14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2" y="9"/>
                    <a:pt x="1" y="9"/>
                  </a:cubicBezTo>
                  <a:cubicBezTo>
                    <a:pt x="1" y="8"/>
                    <a:pt x="0" y="7"/>
                    <a:pt x="1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Freeform 593"/>
            <p:cNvSpPr/>
            <p:nvPr/>
          </p:nvSpPr>
          <p:spPr bwMode="auto">
            <a:xfrm>
              <a:off x="2637028" y="2116005"/>
              <a:ext cx="48154" cy="24077"/>
            </a:xfrm>
            <a:custGeom>
              <a:avLst/>
              <a:gdLst>
                <a:gd name="T0" fmla="*/ 1 w 17"/>
                <a:gd name="T1" fmla="*/ 6 h 9"/>
                <a:gd name="T2" fmla="*/ 1 w 17"/>
                <a:gd name="T3" fmla="*/ 5 h 9"/>
                <a:gd name="T4" fmla="*/ 2 w 17"/>
                <a:gd name="T5" fmla="*/ 4 h 9"/>
                <a:gd name="T6" fmla="*/ 8 w 17"/>
                <a:gd name="T7" fmla="*/ 0 h 9"/>
                <a:gd name="T8" fmla="*/ 11 w 17"/>
                <a:gd name="T9" fmla="*/ 1 h 9"/>
                <a:gd name="T10" fmla="*/ 14 w 17"/>
                <a:gd name="T11" fmla="*/ 2 h 9"/>
                <a:gd name="T12" fmla="*/ 15 w 17"/>
                <a:gd name="T13" fmla="*/ 3 h 9"/>
                <a:gd name="T14" fmla="*/ 16 w 17"/>
                <a:gd name="T15" fmla="*/ 3 h 9"/>
                <a:gd name="T16" fmla="*/ 16 w 17"/>
                <a:gd name="T17" fmla="*/ 7 h 9"/>
                <a:gd name="T18" fmla="*/ 13 w 17"/>
                <a:gd name="T19" fmla="*/ 7 h 9"/>
                <a:gd name="T20" fmla="*/ 13 w 17"/>
                <a:gd name="T21" fmla="*/ 7 h 9"/>
                <a:gd name="T22" fmla="*/ 11 w 17"/>
                <a:gd name="T23" fmla="*/ 6 h 9"/>
                <a:gd name="T24" fmla="*/ 10 w 17"/>
                <a:gd name="T25" fmla="*/ 6 h 9"/>
                <a:gd name="T26" fmla="*/ 8 w 17"/>
                <a:gd name="T27" fmla="*/ 6 h 9"/>
                <a:gd name="T28" fmla="*/ 5 w 17"/>
                <a:gd name="T29" fmla="*/ 7 h 9"/>
                <a:gd name="T30" fmla="*/ 4 w 17"/>
                <a:gd name="T31" fmla="*/ 8 h 9"/>
                <a:gd name="T32" fmla="*/ 4 w 17"/>
                <a:gd name="T33" fmla="*/ 8 h 9"/>
                <a:gd name="T34" fmla="*/ 1 w 17"/>
                <a:gd name="T35" fmla="*/ 9 h 9"/>
                <a:gd name="T36" fmla="*/ 1 w 17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9">
                  <a:moveTo>
                    <a:pt x="1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1"/>
                    <a:pt x="14" y="2"/>
                  </a:cubicBezTo>
                  <a:cubicBezTo>
                    <a:pt x="14" y="2"/>
                    <a:pt x="15" y="2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6"/>
                    <a:pt x="16" y="7"/>
                  </a:cubicBezTo>
                  <a:cubicBezTo>
                    <a:pt x="16" y="8"/>
                    <a:pt x="14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2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Freeform 594"/>
            <p:cNvSpPr/>
            <p:nvPr/>
          </p:nvSpPr>
          <p:spPr bwMode="auto">
            <a:xfrm>
              <a:off x="2547599" y="2236391"/>
              <a:ext cx="70512" cy="32677"/>
            </a:xfrm>
            <a:custGeom>
              <a:avLst/>
              <a:gdLst>
                <a:gd name="T0" fmla="*/ 3 w 25"/>
                <a:gd name="T1" fmla="*/ 1 h 12"/>
                <a:gd name="T2" fmla="*/ 6 w 25"/>
                <a:gd name="T3" fmla="*/ 3 h 12"/>
                <a:gd name="T4" fmla="*/ 9 w 25"/>
                <a:gd name="T5" fmla="*/ 5 h 12"/>
                <a:gd name="T6" fmla="*/ 12 w 25"/>
                <a:gd name="T7" fmla="*/ 7 h 12"/>
                <a:gd name="T8" fmla="*/ 14 w 25"/>
                <a:gd name="T9" fmla="*/ 7 h 12"/>
                <a:gd name="T10" fmla="*/ 16 w 25"/>
                <a:gd name="T11" fmla="*/ 7 h 12"/>
                <a:gd name="T12" fmla="*/ 18 w 25"/>
                <a:gd name="T13" fmla="*/ 8 h 12"/>
                <a:gd name="T14" fmla="*/ 20 w 25"/>
                <a:gd name="T15" fmla="*/ 8 h 12"/>
                <a:gd name="T16" fmla="*/ 23 w 25"/>
                <a:gd name="T17" fmla="*/ 7 h 12"/>
                <a:gd name="T18" fmla="*/ 23 w 25"/>
                <a:gd name="T19" fmla="*/ 7 h 12"/>
                <a:gd name="T20" fmla="*/ 25 w 25"/>
                <a:gd name="T21" fmla="*/ 9 h 12"/>
                <a:gd name="T22" fmla="*/ 24 w 25"/>
                <a:gd name="T23" fmla="*/ 11 h 12"/>
                <a:gd name="T24" fmla="*/ 20 w 25"/>
                <a:gd name="T25" fmla="*/ 12 h 12"/>
                <a:gd name="T26" fmla="*/ 18 w 25"/>
                <a:gd name="T27" fmla="*/ 12 h 12"/>
                <a:gd name="T28" fmla="*/ 16 w 25"/>
                <a:gd name="T29" fmla="*/ 11 h 12"/>
                <a:gd name="T30" fmla="*/ 13 w 25"/>
                <a:gd name="T31" fmla="*/ 11 h 12"/>
                <a:gd name="T32" fmla="*/ 11 w 25"/>
                <a:gd name="T33" fmla="*/ 10 h 12"/>
                <a:gd name="T34" fmla="*/ 7 w 25"/>
                <a:gd name="T35" fmla="*/ 8 h 12"/>
                <a:gd name="T36" fmla="*/ 4 w 25"/>
                <a:gd name="T37" fmla="*/ 6 h 12"/>
                <a:gd name="T38" fmla="*/ 1 w 25"/>
                <a:gd name="T39" fmla="*/ 3 h 12"/>
                <a:gd name="T40" fmla="*/ 1 w 25"/>
                <a:gd name="T41" fmla="*/ 1 h 12"/>
                <a:gd name="T42" fmla="*/ 3 w 25"/>
                <a:gd name="T4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2">
                  <a:moveTo>
                    <a:pt x="3" y="1"/>
                  </a:moveTo>
                  <a:cubicBezTo>
                    <a:pt x="3" y="1"/>
                    <a:pt x="4" y="2"/>
                    <a:pt x="6" y="3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0" y="6"/>
                    <a:pt x="11" y="6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5" y="8"/>
                    <a:pt x="25" y="9"/>
                  </a:cubicBezTo>
                  <a:cubicBezTo>
                    <a:pt x="25" y="10"/>
                    <a:pt x="25" y="11"/>
                    <a:pt x="24" y="11"/>
                  </a:cubicBezTo>
                  <a:cubicBezTo>
                    <a:pt x="24" y="11"/>
                    <a:pt x="22" y="11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7" y="12"/>
                    <a:pt x="16" y="11"/>
                    <a:pt x="16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3" y="11"/>
                    <a:pt x="12" y="11"/>
                    <a:pt x="11" y="10"/>
                  </a:cubicBezTo>
                  <a:cubicBezTo>
                    <a:pt x="9" y="10"/>
                    <a:pt x="8" y="9"/>
                    <a:pt x="7" y="8"/>
                  </a:cubicBezTo>
                  <a:cubicBezTo>
                    <a:pt x="6" y="7"/>
                    <a:pt x="4" y="7"/>
                    <a:pt x="4" y="6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595"/>
            <p:cNvSpPr/>
            <p:nvPr/>
          </p:nvSpPr>
          <p:spPr bwMode="auto">
            <a:xfrm>
              <a:off x="2427214" y="2183078"/>
              <a:ext cx="85990" cy="63633"/>
            </a:xfrm>
            <a:custGeom>
              <a:avLst/>
              <a:gdLst>
                <a:gd name="T0" fmla="*/ 16 w 31"/>
                <a:gd name="T1" fmla="*/ 0 h 23"/>
                <a:gd name="T2" fmla="*/ 14 w 31"/>
                <a:gd name="T3" fmla="*/ 0 h 23"/>
                <a:gd name="T4" fmla="*/ 0 w 31"/>
                <a:gd name="T5" fmla="*/ 13 h 23"/>
                <a:gd name="T6" fmla="*/ 15 w 31"/>
                <a:gd name="T7" fmla="*/ 23 h 23"/>
                <a:gd name="T8" fmla="*/ 17 w 31"/>
                <a:gd name="T9" fmla="*/ 23 h 23"/>
                <a:gd name="T10" fmla="*/ 30 w 31"/>
                <a:gd name="T11" fmla="*/ 10 h 23"/>
                <a:gd name="T12" fmla="*/ 16 w 3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3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6" y="1"/>
                    <a:pt x="0" y="7"/>
                    <a:pt x="0" y="13"/>
                  </a:cubicBezTo>
                  <a:cubicBezTo>
                    <a:pt x="1" y="19"/>
                    <a:pt x="7" y="23"/>
                    <a:pt x="15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24" y="22"/>
                    <a:pt x="31" y="16"/>
                    <a:pt x="30" y="10"/>
                  </a:cubicBezTo>
                  <a:cubicBezTo>
                    <a:pt x="29" y="4"/>
                    <a:pt x="23" y="0"/>
                    <a:pt x="16" y="0"/>
                  </a:cubicBezTo>
                </a:path>
              </a:pathLst>
            </a:custGeom>
            <a:solidFill>
              <a:srgbClr val="C0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Freeform 596"/>
            <p:cNvSpPr/>
            <p:nvPr/>
          </p:nvSpPr>
          <p:spPr bwMode="auto">
            <a:xfrm>
              <a:off x="2649066" y="2174478"/>
              <a:ext cx="70512" cy="63633"/>
            </a:xfrm>
            <a:custGeom>
              <a:avLst/>
              <a:gdLst>
                <a:gd name="T0" fmla="*/ 14 w 25"/>
                <a:gd name="T1" fmla="*/ 0 h 23"/>
                <a:gd name="T2" fmla="*/ 0 w 25"/>
                <a:gd name="T3" fmla="*/ 11 h 23"/>
                <a:gd name="T4" fmla="*/ 14 w 25"/>
                <a:gd name="T5" fmla="*/ 23 h 23"/>
                <a:gd name="T6" fmla="*/ 14 w 25"/>
                <a:gd name="T7" fmla="*/ 23 h 23"/>
                <a:gd name="T8" fmla="*/ 23 w 25"/>
                <a:gd name="T9" fmla="*/ 21 h 23"/>
                <a:gd name="T10" fmla="*/ 25 w 25"/>
                <a:gd name="T11" fmla="*/ 3 h 23"/>
                <a:gd name="T12" fmla="*/ 15 w 25"/>
                <a:gd name="T13" fmla="*/ 0 h 23"/>
                <a:gd name="T14" fmla="*/ 14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4" y="0"/>
                  </a:moveTo>
                  <a:cubicBezTo>
                    <a:pt x="7" y="0"/>
                    <a:pt x="0" y="4"/>
                    <a:pt x="0" y="11"/>
                  </a:cubicBezTo>
                  <a:cubicBezTo>
                    <a:pt x="0" y="17"/>
                    <a:pt x="6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7" y="23"/>
                    <a:pt x="20" y="22"/>
                    <a:pt x="23" y="21"/>
                  </a:cubicBezTo>
                  <a:cubicBezTo>
                    <a:pt x="24" y="15"/>
                    <a:pt x="25" y="9"/>
                    <a:pt x="25" y="3"/>
                  </a:cubicBezTo>
                  <a:cubicBezTo>
                    <a:pt x="22" y="1"/>
                    <a:pt x="19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0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597"/>
            <p:cNvSpPr/>
            <p:nvPr/>
          </p:nvSpPr>
          <p:spPr bwMode="auto">
            <a:xfrm>
              <a:off x="2573396" y="2100528"/>
              <a:ext cx="41275" cy="106627"/>
            </a:xfrm>
            <a:custGeom>
              <a:avLst/>
              <a:gdLst>
                <a:gd name="T0" fmla="*/ 6 w 15"/>
                <a:gd name="T1" fmla="*/ 1 h 38"/>
                <a:gd name="T2" fmla="*/ 7 w 15"/>
                <a:gd name="T3" fmla="*/ 3 h 38"/>
                <a:gd name="T4" fmla="*/ 9 w 15"/>
                <a:gd name="T5" fmla="*/ 7 h 38"/>
                <a:gd name="T6" fmla="*/ 11 w 15"/>
                <a:gd name="T7" fmla="*/ 14 h 38"/>
                <a:gd name="T8" fmla="*/ 14 w 15"/>
                <a:gd name="T9" fmla="*/ 21 h 38"/>
                <a:gd name="T10" fmla="*/ 15 w 15"/>
                <a:gd name="T11" fmla="*/ 26 h 38"/>
                <a:gd name="T12" fmla="*/ 15 w 15"/>
                <a:gd name="T13" fmla="*/ 30 h 38"/>
                <a:gd name="T14" fmla="*/ 12 w 15"/>
                <a:gd name="T15" fmla="*/ 34 h 38"/>
                <a:gd name="T16" fmla="*/ 9 w 15"/>
                <a:gd name="T17" fmla="*/ 36 h 38"/>
                <a:gd name="T18" fmla="*/ 6 w 15"/>
                <a:gd name="T19" fmla="*/ 37 h 38"/>
                <a:gd name="T20" fmla="*/ 4 w 15"/>
                <a:gd name="T21" fmla="*/ 38 h 38"/>
                <a:gd name="T22" fmla="*/ 2 w 15"/>
                <a:gd name="T23" fmla="*/ 38 h 38"/>
                <a:gd name="T24" fmla="*/ 2 w 15"/>
                <a:gd name="T25" fmla="*/ 38 h 38"/>
                <a:gd name="T26" fmla="*/ 0 w 15"/>
                <a:gd name="T27" fmla="*/ 37 h 38"/>
                <a:gd name="T28" fmla="*/ 1 w 15"/>
                <a:gd name="T29" fmla="*/ 35 h 38"/>
                <a:gd name="T30" fmla="*/ 3 w 15"/>
                <a:gd name="T31" fmla="*/ 34 h 38"/>
                <a:gd name="T32" fmla="*/ 7 w 15"/>
                <a:gd name="T33" fmla="*/ 33 h 38"/>
                <a:gd name="T34" fmla="*/ 11 w 15"/>
                <a:gd name="T35" fmla="*/ 29 h 38"/>
                <a:gd name="T36" fmla="*/ 11 w 15"/>
                <a:gd name="T37" fmla="*/ 26 h 38"/>
                <a:gd name="T38" fmla="*/ 10 w 15"/>
                <a:gd name="T39" fmla="*/ 22 h 38"/>
                <a:gd name="T40" fmla="*/ 8 w 15"/>
                <a:gd name="T41" fmla="*/ 15 h 38"/>
                <a:gd name="T42" fmla="*/ 6 w 15"/>
                <a:gd name="T43" fmla="*/ 8 h 38"/>
                <a:gd name="T44" fmla="*/ 4 w 15"/>
                <a:gd name="T45" fmla="*/ 2 h 38"/>
                <a:gd name="T46" fmla="*/ 5 w 15"/>
                <a:gd name="T47" fmla="*/ 0 h 38"/>
                <a:gd name="T48" fmla="*/ 6 w 15"/>
                <a:gd name="T4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38">
                  <a:moveTo>
                    <a:pt x="6" y="1"/>
                  </a:move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9" y="7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2" y="16"/>
                    <a:pt x="13" y="19"/>
                    <a:pt x="14" y="21"/>
                  </a:cubicBezTo>
                  <a:cubicBezTo>
                    <a:pt x="14" y="23"/>
                    <a:pt x="15" y="24"/>
                    <a:pt x="15" y="26"/>
                  </a:cubicBezTo>
                  <a:cubicBezTo>
                    <a:pt x="15" y="27"/>
                    <a:pt x="15" y="29"/>
                    <a:pt x="15" y="30"/>
                  </a:cubicBezTo>
                  <a:cubicBezTo>
                    <a:pt x="14" y="32"/>
                    <a:pt x="13" y="33"/>
                    <a:pt x="12" y="34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7"/>
                    <a:pt x="7" y="37"/>
                    <a:pt x="6" y="37"/>
                  </a:cubicBezTo>
                  <a:cubicBezTo>
                    <a:pt x="5" y="37"/>
                    <a:pt x="4" y="38"/>
                    <a:pt x="4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7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" y="35"/>
                    <a:pt x="2" y="35"/>
                    <a:pt x="3" y="34"/>
                  </a:cubicBezTo>
                  <a:cubicBezTo>
                    <a:pt x="4" y="34"/>
                    <a:pt x="5" y="33"/>
                    <a:pt x="7" y="33"/>
                  </a:cubicBezTo>
                  <a:cubicBezTo>
                    <a:pt x="9" y="32"/>
                    <a:pt x="10" y="31"/>
                    <a:pt x="11" y="29"/>
                  </a:cubicBezTo>
                  <a:cubicBezTo>
                    <a:pt x="11" y="28"/>
                    <a:pt x="11" y="27"/>
                    <a:pt x="11" y="26"/>
                  </a:cubicBezTo>
                  <a:cubicBezTo>
                    <a:pt x="11" y="25"/>
                    <a:pt x="11" y="24"/>
                    <a:pt x="10" y="22"/>
                  </a:cubicBezTo>
                  <a:cubicBezTo>
                    <a:pt x="10" y="20"/>
                    <a:pt x="9" y="17"/>
                    <a:pt x="8" y="15"/>
                  </a:cubicBezTo>
                  <a:cubicBezTo>
                    <a:pt x="7" y="12"/>
                    <a:pt x="7" y="10"/>
                    <a:pt x="6" y="8"/>
                  </a:cubicBezTo>
                  <a:cubicBezTo>
                    <a:pt x="5" y="4"/>
                    <a:pt x="4" y="2"/>
                    <a:pt x="4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Freeform 598"/>
            <p:cNvSpPr/>
            <p:nvPr/>
          </p:nvSpPr>
          <p:spPr bwMode="auto">
            <a:xfrm>
              <a:off x="2337785" y="2188237"/>
              <a:ext cx="29237" cy="34396"/>
            </a:xfrm>
            <a:custGeom>
              <a:avLst/>
              <a:gdLst>
                <a:gd name="T0" fmla="*/ 11 w 11"/>
                <a:gd name="T1" fmla="*/ 9 h 12"/>
                <a:gd name="T2" fmla="*/ 6 w 11"/>
                <a:gd name="T3" fmla="*/ 11 h 12"/>
                <a:gd name="T4" fmla="*/ 5 w 11"/>
                <a:gd name="T5" fmla="*/ 0 h 12"/>
                <a:gd name="T6" fmla="*/ 6 w 11"/>
                <a:gd name="T7" fmla="*/ 0 h 12"/>
                <a:gd name="T8" fmla="*/ 11 w 11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9"/>
                  </a:moveTo>
                  <a:cubicBezTo>
                    <a:pt x="10" y="11"/>
                    <a:pt x="8" y="12"/>
                    <a:pt x="6" y="11"/>
                  </a:cubicBezTo>
                  <a:cubicBezTo>
                    <a:pt x="3" y="8"/>
                    <a:pt x="0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1" y="7"/>
                    <a:pt x="11" y="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599"/>
            <p:cNvSpPr/>
            <p:nvPr/>
          </p:nvSpPr>
          <p:spPr bwMode="auto">
            <a:xfrm>
              <a:off x="2471928" y="1794405"/>
              <a:ext cx="283766" cy="352558"/>
            </a:xfrm>
            <a:custGeom>
              <a:avLst/>
              <a:gdLst>
                <a:gd name="T0" fmla="*/ 101 w 101"/>
                <a:gd name="T1" fmla="*/ 81 h 125"/>
                <a:gd name="T2" fmla="*/ 90 w 101"/>
                <a:gd name="T3" fmla="*/ 124 h 125"/>
                <a:gd name="T4" fmla="*/ 86 w 101"/>
                <a:gd name="T5" fmla="*/ 113 h 125"/>
                <a:gd name="T6" fmla="*/ 69 w 101"/>
                <a:gd name="T7" fmla="*/ 79 h 125"/>
                <a:gd name="T8" fmla="*/ 27 w 101"/>
                <a:gd name="T9" fmla="*/ 61 h 125"/>
                <a:gd name="T10" fmla="*/ 19 w 101"/>
                <a:gd name="T11" fmla="*/ 60 h 125"/>
                <a:gd name="T12" fmla="*/ 3 w 101"/>
                <a:gd name="T13" fmla="*/ 45 h 125"/>
                <a:gd name="T14" fmla="*/ 7 w 101"/>
                <a:gd name="T15" fmla="*/ 16 h 125"/>
                <a:gd name="T16" fmla="*/ 14 w 101"/>
                <a:gd name="T17" fmla="*/ 7 h 125"/>
                <a:gd name="T18" fmla="*/ 38 w 101"/>
                <a:gd name="T19" fmla="*/ 1 h 125"/>
                <a:gd name="T20" fmla="*/ 60 w 101"/>
                <a:gd name="T21" fmla="*/ 7 h 125"/>
                <a:gd name="T22" fmla="*/ 80 w 101"/>
                <a:gd name="T23" fmla="*/ 22 h 125"/>
                <a:gd name="T24" fmla="*/ 101 w 101"/>
                <a:gd name="T25" fmla="*/ 77 h 125"/>
                <a:gd name="T26" fmla="*/ 101 w 101"/>
                <a:gd name="T27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25">
                  <a:moveTo>
                    <a:pt x="101" y="81"/>
                  </a:moveTo>
                  <a:cubicBezTo>
                    <a:pt x="101" y="94"/>
                    <a:pt x="94" y="125"/>
                    <a:pt x="90" y="124"/>
                  </a:cubicBezTo>
                  <a:cubicBezTo>
                    <a:pt x="86" y="123"/>
                    <a:pt x="86" y="117"/>
                    <a:pt x="86" y="113"/>
                  </a:cubicBezTo>
                  <a:cubicBezTo>
                    <a:pt x="85" y="100"/>
                    <a:pt x="79" y="88"/>
                    <a:pt x="69" y="79"/>
                  </a:cubicBezTo>
                  <a:cubicBezTo>
                    <a:pt x="57" y="67"/>
                    <a:pt x="45" y="61"/>
                    <a:pt x="27" y="61"/>
                  </a:cubicBezTo>
                  <a:cubicBezTo>
                    <a:pt x="24" y="61"/>
                    <a:pt x="22" y="60"/>
                    <a:pt x="19" y="60"/>
                  </a:cubicBezTo>
                  <a:cubicBezTo>
                    <a:pt x="11" y="58"/>
                    <a:pt x="5" y="53"/>
                    <a:pt x="3" y="45"/>
                  </a:cubicBezTo>
                  <a:cubicBezTo>
                    <a:pt x="0" y="35"/>
                    <a:pt x="2" y="25"/>
                    <a:pt x="7" y="16"/>
                  </a:cubicBezTo>
                  <a:cubicBezTo>
                    <a:pt x="9" y="13"/>
                    <a:pt x="11" y="10"/>
                    <a:pt x="14" y="7"/>
                  </a:cubicBezTo>
                  <a:cubicBezTo>
                    <a:pt x="21" y="2"/>
                    <a:pt x="29" y="0"/>
                    <a:pt x="38" y="1"/>
                  </a:cubicBezTo>
                  <a:cubicBezTo>
                    <a:pt x="45" y="2"/>
                    <a:pt x="53" y="3"/>
                    <a:pt x="60" y="7"/>
                  </a:cubicBezTo>
                  <a:cubicBezTo>
                    <a:pt x="67" y="11"/>
                    <a:pt x="74" y="16"/>
                    <a:pt x="80" y="22"/>
                  </a:cubicBezTo>
                  <a:cubicBezTo>
                    <a:pt x="93" y="37"/>
                    <a:pt x="100" y="57"/>
                    <a:pt x="101" y="77"/>
                  </a:cubicBezTo>
                  <a:cubicBezTo>
                    <a:pt x="101" y="77"/>
                    <a:pt x="101" y="79"/>
                    <a:pt x="101" y="8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Freeform 600"/>
            <p:cNvSpPr/>
            <p:nvPr/>
          </p:nvSpPr>
          <p:spPr bwMode="auto">
            <a:xfrm>
              <a:off x="2587154" y="1899312"/>
              <a:ext cx="146183" cy="156502"/>
            </a:xfrm>
            <a:custGeom>
              <a:avLst/>
              <a:gdLst>
                <a:gd name="T0" fmla="*/ 1 w 52"/>
                <a:gd name="T1" fmla="*/ 0 h 56"/>
                <a:gd name="T2" fmla="*/ 5 w 52"/>
                <a:gd name="T3" fmla="*/ 1 h 56"/>
                <a:gd name="T4" fmla="*/ 8 w 52"/>
                <a:gd name="T5" fmla="*/ 2 h 56"/>
                <a:gd name="T6" fmla="*/ 13 w 52"/>
                <a:gd name="T7" fmla="*/ 3 h 56"/>
                <a:gd name="T8" fmla="*/ 19 w 52"/>
                <a:gd name="T9" fmla="*/ 6 h 56"/>
                <a:gd name="T10" fmla="*/ 25 w 52"/>
                <a:gd name="T11" fmla="*/ 9 h 56"/>
                <a:gd name="T12" fmla="*/ 30 w 52"/>
                <a:gd name="T13" fmla="*/ 13 h 56"/>
                <a:gd name="T14" fmla="*/ 36 w 52"/>
                <a:gd name="T15" fmla="*/ 18 h 56"/>
                <a:gd name="T16" fmla="*/ 41 w 52"/>
                <a:gd name="T17" fmla="*/ 24 h 56"/>
                <a:gd name="T18" fmla="*/ 44 w 52"/>
                <a:gd name="T19" fmla="*/ 30 h 56"/>
                <a:gd name="T20" fmla="*/ 47 w 52"/>
                <a:gd name="T21" fmla="*/ 36 h 56"/>
                <a:gd name="T22" fmla="*/ 49 w 52"/>
                <a:gd name="T23" fmla="*/ 42 h 56"/>
                <a:gd name="T24" fmla="*/ 51 w 52"/>
                <a:gd name="T25" fmla="*/ 47 h 56"/>
                <a:gd name="T26" fmla="*/ 51 w 52"/>
                <a:gd name="T27" fmla="*/ 50 h 56"/>
                <a:gd name="T28" fmla="*/ 52 w 52"/>
                <a:gd name="T29" fmla="*/ 54 h 56"/>
                <a:gd name="T30" fmla="*/ 50 w 52"/>
                <a:gd name="T31" fmla="*/ 56 h 56"/>
                <a:gd name="T32" fmla="*/ 48 w 52"/>
                <a:gd name="T33" fmla="*/ 54 h 56"/>
                <a:gd name="T34" fmla="*/ 48 w 52"/>
                <a:gd name="T35" fmla="*/ 54 h 56"/>
                <a:gd name="T36" fmla="*/ 48 w 52"/>
                <a:gd name="T37" fmla="*/ 51 h 56"/>
                <a:gd name="T38" fmla="*/ 47 w 52"/>
                <a:gd name="T39" fmla="*/ 47 h 56"/>
                <a:gd name="T40" fmla="*/ 46 w 52"/>
                <a:gd name="T41" fmla="*/ 43 h 56"/>
                <a:gd name="T42" fmla="*/ 44 w 52"/>
                <a:gd name="T43" fmla="*/ 38 h 56"/>
                <a:gd name="T44" fmla="*/ 41 w 52"/>
                <a:gd name="T45" fmla="*/ 32 h 56"/>
                <a:gd name="T46" fmla="*/ 37 w 52"/>
                <a:gd name="T47" fmla="*/ 26 h 56"/>
                <a:gd name="T48" fmla="*/ 33 w 52"/>
                <a:gd name="T49" fmla="*/ 21 h 56"/>
                <a:gd name="T50" fmla="*/ 28 w 52"/>
                <a:gd name="T51" fmla="*/ 16 h 56"/>
                <a:gd name="T52" fmla="*/ 23 w 52"/>
                <a:gd name="T53" fmla="*/ 12 h 56"/>
                <a:gd name="T54" fmla="*/ 12 w 52"/>
                <a:gd name="T55" fmla="*/ 6 h 56"/>
                <a:gd name="T56" fmla="*/ 8 w 52"/>
                <a:gd name="T57" fmla="*/ 5 h 56"/>
                <a:gd name="T58" fmla="*/ 4 w 52"/>
                <a:gd name="T59" fmla="*/ 4 h 56"/>
                <a:gd name="T60" fmla="*/ 1 w 52"/>
                <a:gd name="T61" fmla="*/ 3 h 56"/>
                <a:gd name="T62" fmla="*/ 0 w 52"/>
                <a:gd name="T63" fmla="*/ 1 h 56"/>
                <a:gd name="T64" fmla="*/ 1 w 52"/>
                <a:gd name="T6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56">
                  <a:moveTo>
                    <a:pt x="1" y="0"/>
                  </a:moveTo>
                  <a:cubicBezTo>
                    <a:pt x="1" y="0"/>
                    <a:pt x="3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5" y="4"/>
                    <a:pt x="17" y="5"/>
                    <a:pt x="19" y="6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7" y="10"/>
                    <a:pt x="28" y="12"/>
                    <a:pt x="30" y="13"/>
                  </a:cubicBezTo>
                  <a:cubicBezTo>
                    <a:pt x="32" y="15"/>
                    <a:pt x="34" y="16"/>
                    <a:pt x="36" y="18"/>
                  </a:cubicBezTo>
                  <a:cubicBezTo>
                    <a:pt x="38" y="20"/>
                    <a:pt x="39" y="22"/>
                    <a:pt x="41" y="24"/>
                  </a:cubicBezTo>
                  <a:cubicBezTo>
                    <a:pt x="42" y="26"/>
                    <a:pt x="43" y="28"/>
                    <a:pt x="44" y="30"/>
                  </a:cubicBezTo>
                  <a:cubicBezTo>
                    <a:pt x="46" y="32"/>
                    <a:pt x="46" y="34"/>
                    <a:pt x="47" y="36"/>
                  </a:cubicBezTo>
                  <a:cubicBezTo>
                    <a:pt x="48" y="38"/>
                    <a:pt x="49" y="40"/>
                    <a:pt x="49" y="42"/>
                  </a:cubicBezTo>
                  <a:cubicBezTo>
                    <a:pt x="50" y="43"/>
                    <a:pt x="50" y="45"/>
                    <a:pt x="51" y="47"/>
                  </a:cubicBezTo>
                  <a:cubicBezTo>
                    <a:pt x="51" y="48"/>
                    <a:pt x="51" y="49"/>
                    <a:pt x="51" y="50"/>
                  </a:cubicBezTo>
                  <a:cubicBezTo>
                    <a:pt x="52" y="53"/>
                    <a:pt x="52" y="54"/>
                    <a:pt x="52" y="54"/>
                  </a:cubicBezTo>
                  <a:cubicBezTo>
                    <a:pt x="52" y="55"/>
                    <a:pt x="51" y="56"/>
                    <a:pt x="50" y="56"/>
                  </a:cubicBezTo>
                  <a:cubicBezTo>
                    <a:pt x="49" y="56"/>
                    <a:pt x="48" y="55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3"/>
                    <a:pt x="48" y="51"/>
                  </a:cubicBezTo>
                  <a:cubicBezTo>
                    <a:pt x="47" y="50"/>
                    <a:pt x="47" y="49"/>
                    <a:pt x="47" y="47"/>
                  </a:cubicBezTo>
                  <a:cubicBezTo>
                    <a:pt x="47" y="46"/>
                    <a:pt x="46" y="45"/>
                    <a:pt x="46" y="43"/>
                  </a:cubicBezTo>
                  <a:cubicBezTo>
                    <a:pt x="45" y="41"/>
                    <a:pt x="44" y="39"/>
                    <a:pt x="44" y="38"/>
                  </a:cubicBezTo>
                  <a:cubicBezTo>
                    <a:pt x="43" y="36"/>
                    <a:pt x="42" y="34"/>
                    <a:pt x="41" y="32"/>
                  </a:cubicBezTo>
                  <a:cubicBezTo>
                    <a:pt x="40" y="30"/>
                    <a:pt x="39" y="28"/>
                    <a:pt x="37" y="26"/>
                  </a:cubicBezTo>
                  <a:cubicBezTo>
                    <a:pt x="36" y="24"/>
                    <a:pt x="35" y="23"/>
                    <a:pt x="33" y="21"/>
                  </a:cubicBezTo>
                  <a:cubicBezTo>
                    <a:pt x="31" y="19"/>
                    <a:pt x="30" y="18"/>
                    <a:pt x="28" y="16"/>
                  </a:cubicBezTo>
                  <a:cubicBezTo>
                    <a:pt x="26" y="15"/>
                    <a:pt x="24" y="13"/>
                    <a:pt x="23" y="12"/>
                  </a:cubicBezTo>
                  <a:cubicBezTo>
                    <a:pt x="19" y="10"/>
                    <a:pt x="15" y="8"/>
                    <a:pt x="12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601"/>
            <p:cNvSpPr/>
            <p:nvPr/>
          </p:nvSpPr>
          <p:spPr bwMode="auto">
            <a:xfrm>
              <a:off x="2090135" y="1790965"/>
              <a:ext cx="524537" cy="684477"/>
            </a:xfrm>
            <a:custGeom>
              <a:avLst/>
              <a:gdLst>
                <a:gd name="T0" fmla="*/ 120 w 187"/>
                <a:gd name="T1" fmla="*/ 1 h 243"/>
                <a:gd name="T2" fmla="*/ 174 w 187"/>
                <a:gd name="T3" fmla="*/ 39 h 243"/>
                <a:gd name="T4" fmla="*/ 173 w 187"/>
                <a:gd name="T5" fmla="*/ 74 h 243"/>
                <a:gd name="T6" fmla="*/ 182 w 187"/>
                <a:gd name="T7" fmla="*/ 83 h 243"/>
                <a:gd name="T8" fmla="*/ 151 w 187"/>
                <a:gd name="T9" fmla="*/ 94 h 243"/>
                <a:gd name="T10" fmla="*/ 128 w 187"/>
                <a:gd name="T11" fmla="*/ 86 h 243"/>
                <a:gd name="T12" fmla="*/ 118 w 187"/>
                <a:gd name="T13" fmla="*/ 116 h 243"/>
                <a:gd name="T14" fmla="*/ 83 w 187"/>
                <a:gd name="T15" fmla="*/ 151 h 243"/>
                <a:gd name="T16" fmla="*/ 97 w 187"/>
                <a:gd name="T17" fmla="*/ 208 h 243"/>
                <a:gd name="T18" fmla="*/ 9 w 187"/>
                <a:gd name="T19" fmla="*/ 225 h 243"/>
                <a:gd name="T20" fmla="*/ 3 w 187"/>
                <a:gd name="T21" fmla="*/ 212 h 243"/>
                <a:gd name="T22" fmla="*/ 20 w 187"/>
                <a:gd name="T23" fmla="*/ 169 h 243"/>
                <a:gd name="T24" fmla="*/ 39 w 187"/>
                <a:gd name="T25" fmla="*/ 40 h 243"/>
                <a:gd name="T26" fmla="*/ 110 w 187"/>
                <a:gd name="T27" fmla="*/ 1 h 243"/>
                <a:gd name="T28" fmla="*/ 120 w 187"/>
                <a:gd name="T29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43">
                  <a:moveTo>
                    <a:pt x="120" y="1"/>
                  </a:moveTo>
                  <a:cubicBezTo>
                    <a:pt x="149" y="0"/>
                    <a:pt x="179" y="11"/>
                    <a:pt x="174" y="39"/>
                  </a:cubicBezTo>
                  <a:cubicBezTo>
                    <a:pt x="171" y="53"/>
                    <a:pt x="161" y="66"/>
                    <a:pt x="173" y="74"/>
                  </a:cubicBezTo>
                  <a:cubicBezTo>
                    <a:pt x="179" y="77"/>
                    <a:pt x="187" y="77"/>
                    <a:pt x="182" y="83"/>
                  </a:cubicBezTo>
                  <a:cubicBezTo>
                    <a:pt x="177" y="90"/>
                    <a:pt x="165" y="96"/>
                    <a:pt x="151" y="94"/>
                  </a:cubicBezTo>
                  <a:cubicBezTo>
                    <a:pt x="132" y="91"/>
                    <a:pt x="129" y="79"/>
                    <a:pt x="128" y="86"/>
                  </a:cubicBezTo>
                  <a:cubicBezTo>
                    <a:pt x="126" y="94"/>
                    <a:pt x="126" y="103"/>
                    <a:pt x="118" y="116"/>
                  </a:cubicBezTo>
                  <a:cubicBezTo>
                    <a:pt x="106" y="138"/>
                    <a:pt x="77" y="127"/>
                    <a:pt x="83" y="151"/>
                  </a:cubicBezTo>
                  <a:cubicBezTo>
                    <a:pt x="86" y="162"/>
                    <a:pt x="111" y="175"/>
                    <a:pt x="97" y="208"/>
                  </a:cubicBezTo>
                  <a:cubicBezTo>
                    <a:pt x="83" y="240"/>
                    <a:pt x="36" y="243"/>
                    <a:pt x="9" y="225"/>
                  </a:cubicBezTo>
                  <a:cubicBezTo>
                    <a:pt x="5" y="222"/>
                    <a:pt x="0" y="217"/>
                    <a:pt x="3" y="212"/>
                  </a:cubicBezTo>
                  <a:cubicBezTo>
                    <a:pt x="7" y="207"/>
                    <a:pt x="20" y="196"/>
                    <a:pt x="20" y="169"/>
                  </a:cubicBezTo>
                  <a:cubicBezTo>
                    <a:pt x="21" y="135"/>
                    <a:pt x="0" y="93"/>
                    <a:pt x="39" y="40"/>
                  </a:cubicBezTo>
                  <a:cubicBezTo>
                    <a:pt x="57" y="15"/>
                    <a:pt x="79" y="6"/>
                    <a:pt x="110" y="1"/>
                  </a:cubicBezTo>
                  <a:cubicBezTo>
                    <a:pt x="113" y="1"/>
                    <a:pt x="117" y="1"/>
                    <a:pt x="120" y="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602"/>
            <p:cNvSpPr/>
            <p:nvPr/>
          </p:nvSpPr>
          <p:spPr bwMode="auto">
            <a:xfrm>
              <a:off x="2131410" y="1851158"/>
              <a:ext cx="182298" cy="562372"/>
            </a:xfrm>
            <a:custGeom>
              <a:avLst/>
              <a:gdLst>
                <a:gd name="T0" fmla="*/ 64 w 65"/>
                <a:gd name="T1" fmla="*/ 3 h 200"/>
                <a:gd name="T2" fmla="*/ 62 w 65"/>
                <a:gd name="T3" fmla="*/ 4 h 200"/>
                <a:gd name="T4" fmla="*/ 56 w 65"/>
                <a:gd name="T5" fmla="*/ 8 h 200"/>
                <a:gd name="T6" fmla="*/ 53 w 65"/>
                <a:gd name="T7" fmla="*/ 11 h 200"/>
                <a:gd name="T8" fmla="*/ 49 w 65"/>
                <a:gd name="T9" fmla="*/ 15 h 200"/>
                <a:gd name="T10" fmla="*/ 46 w 65"/>
                <a:gd name="T11" fmla="*/ 21 h 200"/>
                <a:gd name="T12" fmla="*/ 42 w 65"/>
                <a:gd name="T13" fmla="*/ 27 h 200"/>
                <a:gd name="T14" fmla="*/ 36 w 65"/>
                <a:gd name="T15" fmla="*/ 42 h 200"/>
                <a:gd name="T16" fmla="*/ 35 w 65"/>
                <a:gd name="T17" fmla="*/ 46 h 200"/>
                <a:gd name="T18" fmla="*/ 33 w 65"/>
                <a:gd name="T19" fmla="*/ 50 h 200"/>
                <a:gd name="T20" fmla="*/ 31 w 65"/>
                <a:gd name="T21" fmla="*/ 59 h 200"/>
                <a:gd name="T22" fmla="*/ 28 w 65"/>
                <a:gd name="T23" fmla="*/ 78 h 200"/>
                <a:gd name="T24" fmla="*/ 28 w 65"/>
                <a:gd name="T25" fmla="*/ 97 h 200"/>
                <a:gd name="T26" fmla="*/ 29 w 65"/>
                <a:gd name="T27" fmla="*/ 117 h 200"/>
                <a:gd name="T28" fmla="*/ 30 w 65"/>
                <a:gd name="T29" fmla="*/ 127 h 200"/>
                <a:gd name="T30" fmla="*/ 30 w 65"/>
                <a:gd name="T31" fmla="*/ 137 h 200"/>
                <a:gd name="T32" fmla="*/ 29 w 65"/>
                <a:gd name="T33" fmla="*/ 146 h 200"/>
                <a:gd name="T34" fmla="*/ 27 w 65"/>
                <a:gd name="T35" fmla="*/ 155 h 200"/>
                <a:gd name="T36" fmla="*/ 26 w 65"/>
                <a:gd name="T37" fmla="*/ 159 h 200"/>
                <a:gd name="T38" fmla="*/ 25 w 65"/>
                <a:gd name="T39" fmla="*/ 163 h 200"/>
                <a:gd name="T40" fmla="*/ 24 w 65"/>
                <a:gd name="T41" fmla="*/ 167 h 200"/>
                <a:gd name="T42" fmla="*/ 22 w 65"/>
                <a:gd name="T43" fmla="*/ 171 h 200"/>
                <a:gd name="T44" fmla="*/ 21 w 65"/>
                <a:gd name="T45" fmla="*/ 174 h 200"/>
                <a:gd name="T46" fmla="*/ 19 w 65"/>
                <a:gd name="T47" fmla="*/ 178 h 200"/>
                <a:gd name="T48" fmla="*/ 16 w 65"/>
                <a:gd name="T49" fmla="*/ 183 h 200"/>
                <a:gd name="T50" fmla="*/ 13 w 65"/>
                <a:gd name="T51" fmla="*/ 188 h 200"/>
                <a:gd name="T52" fmla="*/ 10 w 65"/>
                <a:gd name="T53" fmla="*/ 192 h 200"/>
                <a:gd name="T54" fmla="*/ 4 w 65"/>
                <a:gd name="T55" fmla="*/ 199 h 200"/>
                <a:gd name="T56" fmla="*/ 4 w 65"/>
                <a:gd name="T57" fmla="*/ 199 h 200"/>
                <a:gd name="T58" fmla="*/ 1 w 65"/>
                <a:gd name="T59" fmla="*/ 200 h 200"/>
                <a:gd name="T60" fmla="*/ 1 w 65"/>
                <a:gd name="T61" fmla="*/ 197 h 200"/>
                <a:gd name="T62" fmla="*/ 7 w 65"/>
                <a:gd name="T63" fmla="*/ 190 h 200"/>
                <a:gd name="T64" fmla="*/ 10 w 65"/>
                <a:gd name="T65" fmla="*/ 186 h 200"/>
                <a:gd name="T66" fmla="*/ 13 w 65"/>
                <a:gd name="T67" fmla="*/ 182 h 200"/>
                <a:gd name="T68" fmla="*/ 16 w 65"/>
                <a:gd name="T69" fmla="*/ 176 h 200"/>
                <a:gd name="T70" fmla="*/ 17 w 65"/>
                <a:gd name="T71" fmla="*/ 173 h 200"/>
                <a:gd name="T72" fmla="*/ 19 w 65"/>
                <a:gd name="T73" fmla="*/ 170 h 200"/>
                <a:gd name="T74" fmla="*/ 20 w 65"/>
                <a:gd name="T75" fmla="*/ 166 h 200"/>
                <a:gd name="T76" fmla="*/ 21 w 65"/>
                <a:gd name="T77" fmla="*/ 162 h 200"/>
                <a:gd name="T78" fmla="*/ 22 w 65"/>
                <a:gd name="T79" fmla="*/ 158 h 200"/>
                <a:gd name="T80" fmla="*/ 23 w 65"/>
                <a:gd name="T81" fmla="*/ 154 h 200"/>
                <a:gd name="T82" fmla="*/ 25 w 65"/>
                <a:gd name="T83" fmla="*/ 146 h 200"/>
                <a:gd name="T84" fmla="*/ 26 w 65"/>
                <a:gd name="T85" fmla="*/ 137 h 200"/>
                <a:gd name="T86" fmla="*/ 26 w 65"/>
                <a:gd name="T87" fmla="*/ 127 h 200"/>
                <a:gd name="T88" fmla="*/ 26 w 65"/>
                <a:gd name="T89" fmla="*/ 118 h 200"/>
                <a:gd name="T90" fmla="*/ 24 w 65"/>
                <a:gd name="T91" fmla="*/ 98 h 200"/>
                <a:gd name="T92" fmla="*/ 24 w 65"/>
                <a:gd name="T93" fmla="*/ 77 h 200"/>
                <a:gd name="T94" fmla="*/ 28 w 65"/>
                <a:gd name="T95" fmla="*/ 58 h 200"/>
                <a:gd name="T96" fmla="*/ 30 w 65"/>
                <a:gd name="T97" fmla="*/ 49 h 200"/>
                <a:gd name="T98" fmla="*/ 31 w 65"/>
                <a:gd name="T99" fmla="*/ 45 h 200"/>
                <a:gd name="T100" fmla="*/ 33 w 65"/>
                <a:gd name="T101" fmla="*/ 40 h 200"/>
                <a:gd name="T102" fmla="*/ 39 w 65"/>
                <a:gd name="T103" fmla="*/ 25 h 200"/>
                <a:gd name="T104" fmla="*/ 43 w 65"/>
                <a:gd name="T105" fmla="*/ 19 h 200"/>
                <a:gd name="T106" fmla="*/ 47 w 65"/>
                <a:gd name="T107" fmla="*/ 14 h 200"/>
                <a:gd name="T108" fmla="*/ 51 w 65"/>
                <a:gd name="T109" fmla="*/ 9 h 200"/>
                <a:gd name="T110" fmla="*/ 54 w 65"/>
                <a:gd name="T111" fmla="*/ 6 h 200"/>
                <a:gd name="T112" fmla="*/ 60 w 65"/>
                <a:gd name="T113" fmla="*/ 2 h 200"/>
                <a:gd name="T114" fmla="*/ 62 w 65"/>
                <a:gd name="T115" fmla="*/ 0 h 200"/>
                <a:gd name="T116" fmla="*/ 64 w 65"/>
                <a:gd name="T117" fmla="*/ 1 h 200"/>
                <a:gd name="T118" fmla="*/ 64 w 65"/>
                <a:gd name="T119" fmla="*/ 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" h="200">
                  <a:moveTo>
                    <a:pt x="64" y="3"/>
                  </a:moveTo>
                  <a:cubicBezTo>
                    <a:pt x="64" y="3"/>
                    <a:pt x="63" y="3"/>
                    <a:pt x="62" y="4"/>
                  </a:cubicBezTo>
                  <a:cubicBezTo>
                    <a:pt x="60" y="5"/>
                    <a:pt x="58" y="6"/>
                    <a:pt x="56" y="8"/>
                  </a:cubicBezTo>
                  <a:cubicBezTo>
                    <a:pt x="55" y="9"/>
                    <a:pt x="54" y="10"/>
                    <a:pt x="53" y="11"/>
                  </a:cubicBezTo>
                  <a:cubicBezTo>
                    <a:pt x="52" y="12"/>
                    <a:pt x="51" y="14"/>
                    <a:pt x="49" y="15"/>
                  </a:cubicBezTo>
                  <a:cubicBezTo>
                    <a:pt x="48" y="17"/>
                    <a:pt x="47" y="19"/>
                    <a:pt x="46" y="21"/>
                  </a:cubicBezTo>
                  <a:cubicBezTo>
                    <a:pt x="45" y="23"/>
                    <a:pt x="43" y="25"/>
                    <a:pt x="42" y="27"/>
                  </a:cubicBezTo>
                  <a:cubicBezTo>
                    <a:pt x="40" y="31"/>
                    <a:pt x="38" y="36"/>
                    <a:pt x="36" y="42"/>
                  </a:cubicBezTo>
                  <a:cubicBezTo>
                    <a:pt x="36" y="43"/>
                    <a:pt x="35" y="44"/>
                    <a:pt x="35" y="46"/>
                  </a:cubicBezTo>
                  <a:cubicBezTo>
                    <a:pt x="34" y="47"/>
                    <a:pt x="34" y="48"/>
                    <a:pt x="33" y="50"/>
                  </a:cubicBezTo>
                  <a:cubicBezTo>
                    <a:pt x="32" y="53"/>
                    <a:pt x="32" y="56"/>
                    <a:pt x="31" y="59"/>
                  </a:cubicBezTo>
                  <a:cubicBezTo>
                    <a:pt x="30" y="65"/>
                    <a:pt x="29" y="71"/>
                    <a:pt x="28" y="78"/>
                  </a:cubicBezTo>
                  <a:cubicBezTo>
                    <a:pt x="28" y="84"/>
                    <a:pt x="28" y="91"/>
                    <a:pt x="28" y="97"/>
                  </a:cubicBezTo>
                  <a:cubicBezTo>
                    <a:pt x="28" y="104"/>
                    <a:pt x="29" y="111"/>
                    <a:pt x="29" y="117"/>
                  </a:cubicBezTo>
                  <a:cubicBezTo>
                    <a:pt x="30" y="121"/>
                    <a:pt x="30" y="124"/>
                    <a:pt x="30" y="127"/>
                  </a:cubicBezTo>
                  <a:cubicBezTo>
                    <a:pt x="30" y="130"/>
                    <a:pt x="30" y="134"/>
                    <a:pt x="30" y="137"/>
                  </a:cubicBezTo>
                  <a:cubicBezTo>
                    <a:pt x="29" y="140"/>
                    <a:pt x="29" y="143"/>
                    <a:pt x="29" y="146"/>
                  </a:cubicBezTo>
                  <a:cubicBezTo>
                    <a:pt x="28" y="149"/>
                    <a:pt x="28" y="152"/>
                    <a:pt x="27" y="155"/>
                  </a:cubicBezTo>
                  <a:cubicBezTo>
                    <a:pt x="27" y="157"/>
                    <a:pt x="26" y="158"/>
                    <a:pt x="26" y="159"/>
                  </a:cubicBezTo>
                  <a:cubicBezTo>
                    <a:pt x="26" y="161"/>
                    <a:pt x="25" y="162"/>
                    <a:pt x="25" y="163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69"/>
                    <a:pt x="23" y="170"/>
                    <a:pt x="22" y="171"/>
                  </a:cubicBezTo>
                  <a:cubicBezTo>
                    <a:pt x="22" y="172"/>
                    <a:pt x="21" y="173"/>
                    <a:pt x="21" y="174"/>
                  </a:cubicBezTo>
                  <a:cubicBezTo>
                    <a:pt x="20" y="176"/>
                    <a:pt x="20" y="177"/>
                    <a:pt x="19" y="178"/>
                  </a:cubicBezTo>
                  <a:cubicBezTo>
                    <a:pt x="18" y="180"/>
                    <a:pt x="17" y="182"/>
                    <a:pt x="16" y="183"/>
                  </a:cubicBezTo>
                  <a:cubicBezTo>
                    <a:pt x="15" y="185"/>
                    <a:pt x="14" y="187"/>
                    <a:pt x="13" y="188"/>
                  </a:cubicBezTo>
                  <a:cubicBezTo>
                    <a:pt x="12" y="190"/>
                    <a:pt x="11" y="191"/>
                    <a:pt x="10" y="192"/>
                  </a:cubicBezTo>
                  <a:cubicBezTo>
                    <a:pt x="6" y="197"/>
                    <a:pt x="4" y="199"/>
                    <a:pt x="4" y="199"/>
                  </a:cubicBezTo>
                  <a:cubicBezTo>
                    <a:pt x="4" y="199"/>
                    <a:pt x="4" y="199"/>
                    <a:pt x="4" y="199"/>
                  </a:cubicBezTo>
                  <a:cubicBezTo>
                    <a:pt x="3" y="200"/>
                    <a:pt x="2" y="200"/>
                    <a:pt x="1" y="200"/>
                  </a:cubicBezTo>
                  <a:cubicBezTo>
                    <a:pt x="0" y="199"/>
                    <a:pt x="0" y="198"/>
                    <a:pt x="1" y="197"/>
                  </a:cubicBezTo>
                  <a:cubicBezTo>
                    <a:pt x="1" y="197"/>
                    <a:pt x="3" y="194"/>
                    <a:pt x="7" y="190"/>
                  </a:cubicBezTo>
                  <a:cubicBezTo>
                    <a:pt x="8" y="189"/>
                    <a:pt x="8" y="187"/>
                    <a:pt x="10" y="186"/>
                  </a:cubicBezTo>
                  <a:cubicBezTo>
                    <a:pt x="11" y="185"/>
                    <a:pt x="12" y="183"/>
                    <a:pt x="13" y="182"/>
                  </a:cubicBezTo>
                  <a:cubicBezTo>
                    <a:pt x="14" y="180"/>
                    <a:pt x="15" y="178"/>
                    <a:pt x="16" y="176"/>
                  </a:cubicBezTo>
                  <a:cubicBezTo>
                    <a:pt x="16" y="175"/>
                    <a:pt x="17" y="174"/>
                    <a:pt x="17" y="173"/>
                  </a:cubicBezTo>
                  <a:cubicBezTo>
                    <a:pt x="18" y="172"/>
                    <a:pt x="18" y="171"/>
                    <a:pt x="19" y="170"/>
                  </a:cubicBezTo>
                  <a:cubicBezTo>
                    <a:pt x="19" y="168"/>
                    <a:pt x="20" y="167"/>
                    <a:pt x="20" y="166"/>
                  </a:cubicBezTo>
                  <a:cubicBezTo>
                    <a:pt x="20" y="165"/>
                    <a:pt x="21" y="164"/>
                    <a:pt x="21" y="162"/>
                  </a:cubicBezTo>
                  <a:cubicBezTo>
                    <a:pt x="22" y="161"/>
                    <a:pt x="22" y="160"/>
                    <a:pt x="22" y="158"/>
                  </a:cubicBezTo>
                  <a:cubicBezTo>
                    <a:pt x="23" y="157"/>
                    <a:pt x="23" y="156"/>
                    <a:pt x="23" y="154"/>
                  </a:cubicBezTo>
                  <a:cubicBezTo>
                    <a:pt x="24" y="152"/>
                    <a:pt x="24" y="149"/>
                    <a:pt x="25" y="146"/>
                  </a:cubicBezTo>
                  <a:cubicBezTo>
                    <a:pt x="25" y="143"/>
                    <a:pt x="25" y="140"/>
                    <a:pt x="26" y="137"/>
                  </a:cubicBezTo>
                  <a:cubicBezTo>
                    <a:pt x="26" y="134"/>
                    <a:pt x="26" y="130"/>
                    <a:pt x="26" y="127"/>
                  </a:cubicBezTo>
                  <a:cubicBezTo>
                    <a:pt x="26" y="124"/>
                    <a:pt x="26" y="121"/>
                    <a:pt x="26" y="118"/>
                  </a:cubicBezTo>
                  <a:cubicBezTo>
                    <a:pt x="25" y="111"/>
                    <a:pt x="24" y="104"/>
                    <a:pt x="24" y="98"/>
                  </a:cubicBezTo>
                  <a:cubicBezTo>
                    <a:pt x="24" y="91"/>
                    <a:pt x="24" y="84"/>
                    <a:pt x="24" y="77"/>
                  </a:cubicBezTo>
                  <a:cubicBezTo>
                    <a:pt x="25" y="71"/>
                    <a:pt x="26" y="64"/>
                    <a:pt x="28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0" y="47"/>
                    <a:pt x="31" y="46"/>
                    <a:pt x="31" y="45"/>
                  </a:cubicBezTo>
                  <a:cubicBezTo>
                    <a:pt x="32" y="43"/>
                    <a:pt x="32" y="42"/>
                    <a:pt x="33" y="40"/>
                  </a:cubicBezTo>
                  <a:cubicBezTo>
                    <a:pt x="35" y="35"/>
                    <a:pt x="37" y="30"/>
                    <a:pt x="39" y="25"/>
                  </a:cubicBezTo>
                  <a:cubicBezTo>
                    <a:pt x="41" y="23"/>
                    <a:pt x="42" y="21"/>
                    <a:pt x="43" y="19"/>
                  </a:cubicBezTo>
                  <a:cubicBezTo>
                    <a:pt x="44" y="17"/>
                    <a:pt x="46" y="15"/>
                    <a:pt x="47" y="14"/>
                  </a:cubicBezTo>
                  <a:cubicBezTo>
                    <a:pt x="48" y="12"/>
                    <a:pt x="50" y="10"/>
                    <a:pt x="51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57" y="3"/>
                    <a:pt x="59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3" y="0"/>
                    <a:pt x="64" y="0"/>
                    <a:pt x="64" y="1"/>
                  </a:cubicBezTo>
                  <a:cubicBezTo>
                    <a:pt x="65" y="1"/>
                    <a:pt x="64" y="2"/>
                    <a:pt x="64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8" name="Freeform 603"/>
            <p:cNvSpPr/>
            <p:nvPr/>
          </p:nvSpPr>
          <p:spPr bwMode="auto">
            <a:xfrm>
              <a:off x="2220839" y="2205435"/>
              <a:ext cx="56754" cy="190897"/>
            </a:xfrm>
            <a:custGeom>
              <a:avLst/>
              <a:gdLst>
                <a:gd name="T0" fmla="*/ 19 w 20"/>
                <a:gd name="T1" fmla="*/ 2 h 68"/>
                <a:gd name="T2" fmla="*/ 20 w 20"/>
                <a:gd name="T3" fmla="*/ 5 h 68"/>
                <a:gd name="T4" fmla="*/ 20 w 20"/>
                <a:gd name="T5" fmla="*/ 12 h 68"/>
                <a:gd name="T6" fmla="*/ 20 w 20"/>
                <a:gd name="T7" fmla="*/ 17 h 68"/>
                <a:gd name="T8" fmla="*/ 19 w 20"/>
                <a:gd name="T9" fmla="*/ 23 h 68"/>
                <a:gd name="T10" fmla="*/ 19 w 20"/>
                <a:gd name="T11" fmla="*/ 29 h 68"/>
                <a:gd name="T12" fmla="*/ 17 w 20"/>
                <a:gd name="T13" fmla="*/ 35 h 68"/>
                <a:gd name="T14" fmla="*/ 16 w 20"/>
                <a:gd name="T15" fmla="*/ 42 h 68"/>
                <a:gd name="T16" fmla="*/ 14 w 20"/>
                <a:gd name="T17" fmla="*/ 47 h 68"/>
                <a:gd name="T18" fmla="*/ 12 w 20"/>
                <a:gd name="T19" fmla="*/ 53 h 68"/>
                <a:gd name="T20" fmla="*/ 9 w 20"/>
                <a:gd name="T21" fmla="*/ 57 h 68"/>
                <a:gd name="T22" fmla="*/ 8 w 20"/>
                <a:gd name="T23" fmla="*/ 59 h 68"/>
                <a:gd name="T24" fmla="*/ 7 w 20"/>
                <a:gd name="T25" fmla="*/ 61 h 68"/>
                <a:gd name="T26" fmla="*/ 5 w 20"/>
                <a:gd name="T27" fmla="*/ 64 h 68"/>
                <a:gd name="T28" fmla="*/ 3 w 20"/>
                <a:gd name="T29" fmla="*/ 66 h 68"/>
                <a:gd name="T30" fmla="*/ 1 w 20"/>
                <a:gd name="T31" fmla="*/ 67 h 68"/>
                <a:gd name="T32" fmla="*/ 0 w 20"/>
                <a:gd name="T33" fmla="*/ 64 h 68"/>
                <a:gd name="T34" fmla="*/ 0 w 20"/>
                <a:gd name="T35" fmla="*/ 64 h 68"/>
                <a:gd name="T36" fmla="*/ 2 w 20"/>
                <a:gd name="T37" fmla="*/ 62 h 68"/>
                <a:gd name="T38" fmla="*/ 4 w 20"/>
                <a:gd name="T39" fmla="*/ 59 h 68"/>
                <a:gd name="T40" fmla="*/ 6 w 20"/>
                <a:gd name="T41" fmla="*/ 56 h 68"/>
                <a:gd name="T42" fmla="*/ 8 w 20"/>
                <a:gd name="T43" fmla="*/ 51 h 68"/>
                <a:gd name="T44" fmla="*/ 10 w 20"/>
                <a:gd name="T45" fmla="*/ 46 h 68"/>
                <a:gd name="T46" fmla="*/ 12 w 20"/>
                <a:gd name="T47" fmla="*/ 40 h 68"/>
                <a:gd name="T48" fmla="*/ 14 w 20"/>
                <a:gd name="T49" fmla="*/ 35 h 68"/>
                <a:gd name="T50" fmla="*/ 15 w 20"/>
                <a:gd name="T51" fmla="*/ 29 h 68"/>
                <a:gd name="T52" fmla="*/ 16 w 20"/>
                <a:gd name="T53" fmla="*/ 23 h 68"/>
                <a:gd name="T54" fmla="*/ 16 w 20"/>
                <a:gd name="T55" fmla="*/ 17 h 68"/>
                <a:gd name="T56" fmla="*/ 17 w 20"/>
                <a:gd name="T57" fmla="*/ 12 h 68"/>
                <a:gd name="T58" fmla="*/ 17 w 20"/>
                <a:gd name="T59" fmla="*/ 5 h 68"/>
                <a:gd name="T60" fmla="*/ 16 w 20"/>
                <a:gd name="T61" fmla="*/ 2 h 68"/>
                <a:gd name="T62" fmla="*/ 18 w 20"/>
                <a:gd name="T63" fmla="*/ 0 h 68"/>
                <a:gd name="T64" fmla="*/ 19 w 20"/>
                <a:gd name="T65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68">
                  <a:moveTo>
                    <a:pt x="19" y="2"/>
                  </a:moveTo>
                  <a:cubicBezTo>
                    <a:pt x="19" y="2"/>
                    <a:pt x="19" y="3"/>
                    <a:pt x="20" y="5"/>
                  </a:cubicBezTo>
                  <a:cubicBezTo>
                    <a:pt x="20" y="6"/>
                    <a:pt x="20" y="9"/>
                    <a:pt x="20" y="12"/>
                  </a:cubicBezTo>
                  <a:cubicBezTo>
                    <a:pt x="20" y="14"/>
                    <a:pt x="20" y="16"/>
                    <a:pt x="20" y="17"/>
                  </a:cubicBezTo>
                  <a:cubicBezTo>
                    <a:pt x="20" y="19"/>
                    <a:pt x="19" y="21"/>
                    <a:pt x="19" y="23"/>
                  </a:cubicBezTo>
                  <a:cubicBezTo>
                    <a:pt x="19" y="25"/>
                    <a:pt x="19" y="27"/>
                    <a:pt x="19" y="29"/>
                  </a:cubicBezTo>
                  <a:cubicBezTo>
                    <a:pt x="18" y="31"/>
                    <a:pt x="18" y="33"/>
                    <a:pt x="17" y="35"/>
                  </a:cubicBezTo>
                  <a:cubicBezTo>
                    <a:pt x="17" y="37"/>
                    <a:pt x="16" y="40"/>
                    <a:pt x="16" y="42"/>
                  </a:cubicBezTo>
                  <a:cubicBezTo>
                    <a:pt x="15" y="44"/>
                    <a:pt x="14" y="46"/>
                    <a:pt x="14" y="47"/>
                  </a:cubicBezTo>
                  <a:cubicBezTo>
                    <a:pt x="13" y="49"/>
                    <a:pt x="12" y="51"/>
                    <a:pt x="12" y="53"/>
                  </a:cubicBezTo>
                  <a:cubicBezTo>
                    <a:pt x="11" y="54"/>
                    <a:pt x="10" y="56"/>
                    <a:pt x="9" y="57"/>
                  </a:cubicBezTo>
                  <a:cubicBezTo>
                    <a:pt x="9" y="58"/>
                    <a:pt x="8" y="59"/>
                    <a:pt x="8" y="59"/>
                  </a:cubicBezTo>
                  <a:cubicBezTo>
                    <a:pt x="8" y="60"/>
                    <a:pt x="7" y="61"/>
                    <a:pt x="7" y="61"/>
                  </a:cubicBezTo>
                  <a:cubicBezTo>
                    <a:pt x="6" y="62"/>
                    <a:pt x="6" y="63"/>
                    <a:pt x="5" y="64"/>
                  </a:cubicBezTo>
                  <a:cubicBezTo>
                    <a:pt x="4" y="66"/>
                    <a:pt x="3" y="66"/>
                    <a:pt x="3" y="66"/>
                  </a:cubicBezTo>
                  <a:cubicBezTo>
                    <a:pt x="3" y="67"/>
                    <a:pt x="2" y="68"/>
                    <a:pt x="1" y="67"/>
                  </a:cubicBezTo>
                  <a:cubicBezTo>
                    <a:pt x="0" y="66"/>
                    <a:pt x="0" y="65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1" y="63"/>
                    <a:pt x="2" y="62"/>
                  </a:cubicBezTo>
                  <a:cubicBezTo>
                    <a:pt x="2" y="61"/>
                    <a:pt x="3" y="60"/>
                    <a:pt x="4" y="59"/>
                  </a:cubicBezTo>
                  <a:cubicBezTo>
                    <a:pt x="4" y="58"/>
                    <a:pt x="5" y="57"/>
                    <a:pt x="6" y="56"/>
                  </a:cubicBezTo>
                  <a:cubicBezTo>
                    <a:pt x="6" y="54"/>
                    <a:pt x="7" y="53"/>
                    <a:pt x="8" y="51"/>
                  </a:cubicBezTo>
                  <a:cubicBezTo>
                    <a:pt x="9" y="50"/>
                    <a:pt x="9" y="48"/>
                    <a:pt x="10" y="46"/>
                  </a:cubicBezTo>
                  <a:cubicBezTo>
                    <a:pt x="11" y="44"/>
                    <a:pt x="12" y="42"/>
                    <a:pt x="12" y="40"/>
                  </a:cubicBezTo>
                  <a:cubicBezTo>
                    <a:pt x="13" y="39"/>
                    <a:pt x="13" y="37"/>
                    <a:pt x="14" y="35"/>
                  </a:cubicBezTo>
                  <a:cubicBezTo>
                    <a:pt x="14" y="33"/>
                    <a:pt x="14" y="31"/>
                    <a:pt x="15" y="29"/>
                  </a:cubicBezTo>
                  <a:cubicBezTo>
                    <a:pt x="15" y="27"/>
                    <a:pt x="16" y="25"/>
                    <a:pt x="16" y="23"/>
                  </a:cubicBezTo>
                  <a:cubicBezTo>
                    <a:pt x="16" y="21"/>
                    <a:pt x="16" y="19"/>
                    <a:pt x="16" y="17"/>
                  </a:cubicBezTo>
                  <a:cubicBezTo>
                    <a:pt x="16" y="15"/>
                    <a:pt x="16" y="14"/>
                    <a:pt x="17" y="12"/>
                  </a:cubicBezTo>
                  <a:cubicBezTo>
                    <a:pt x="17" y="9"/>
                    <a:pt x="17" y="6"/>
                    <a:pt x="17" y="5"/>
                  </a:cubicBezTo>
                  <a:cubicBezTo>
                    <a:pt x="16" y="3"/>
                    <a:pt x="16" y="2"/>
                    <a:pt x="16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19" y="1"/>
                    <a:pt x="19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604"/>
            <p:cNvSpPr/>
            <p:nvPr/>
          </p:nvSpPr>
          <p:spPr bwMode="auto">
            <a:xfrm>
              <a:off x="2475368" y="1966384"/>
              <a:ext cx="75671" cy="53314"/>
            </a:xfrm>
            <a:custGeom>
              <a:avLst/>
              <a:gdLst>
                <a:gd name="T0" fmla="*/ 3 w 27"/>
                <a:gd name="T1" fmla="*/ 1 h 19"/>
                <a:gd name="T2" fmla="*/ 4 w 27"/>
                <a:gd name="T3" fmla="*/ 2 h 19"/>
                <a:gd name="T4" fmla="*/ 6 w 27"/>
                <a:gd name="T5" fmla="*/ 5 h 19"/>
                <a:gd name="T6" fmla="*/ 7 w 27"/>
                <a:gd name="T7" fmla="*/ 6 h 19"/>
                <a:gd name="T8" fmla="*/ 9 w 27"/>
                <a:gd name="T9" fmla="*/ 8 h 19"/>
                <a:gd name="T10" fmla="*/ 10 w 27"/>
                <a:gd name="T11" fmla="*/ 9 h 19"/>
                <a:gd name="T12" fmla="*/ 12 w 27"/>
                <a:gd name="T13" fmla="*/ 11 h 19"/>
                <a:gd name="T14" fmla="*/ 15 w 27"/>
                <a:gd name="T15" fmla="*/ 12 h 19"/>
                <a:gd name="T16" fmla="*/ 17 w 27"/>
                <a:gd name="T17" fmla="*/ 13 h 19"/>
                <a:gd name="T18" fmla="*/ 19 w 27"/>
                <a:gd name="T19" fmla="*/ 14 h 19"/>
                <a:gd name="T20" fmla="*/ 21 w 27"/>
                <a:gd name="T21" fmla="*/ 14 h 19"/>
                <a:gd name="T22" fmla="*/ 24 w 27"/>
                <a:gd name="T23" fmla="*/ 15 h 19"/>
                <a:gd name="T24" fmla="*/ 25 w 27"/>
                <a:gd name="T25" fmla="*/ 15 h 19"/>
                <a:gd name="T26" fmla="*/ 25 w 27"/>
                <a:gd name="T27" fmla="*/ 15 h 19"/>
                <a:gd name="T28" fmla="*/ 27 w 27"/>
                <a:gd name="T29" fmla="*/ 17 h 19"/>
                <a:gd name="T30" fmla="*/ 25 w 27"/>
                <a:gd name="T31" fmla="*/ 19 h 19"/>
                <a:gd name="T32" fmla="*/ 24 w 27"/>
                <a:gd name="T33" fmla="*/ 19 h 19"/>
                <a:gd name="T34" fmla="*/ 20 w 27"/>
                <a:gd name="T35" fmla="*/ 18 h 19"/>
                <a:gd name="T36" fmla="*/ 18 w 27"/>
                <a:gd name="T37" fmla="*/ 18 h 19"/>
                <a:gd name="T38" fmla="*/ 15 w 27"/>
                <a:gd name="T39" fmla="*/ 17 h 19"/>
                <a:gd name="T40" fmla="*/ 13 w 27"/>
                <a:gd name="T41" fmla="*/ 16 h 19"/>
                <a:gd name="T42" fmla="*/ 10 w 27"/>
                <a:gd name="T43" fmla="*/ 14 h 19"/>
                <a:gd name="T44" fmla="*/ 8 w 27"/>
                <a:gd name="T45" fmla="*/ 12 h 19"/>
                <a:gd name="T46" fmla="*/ 6 w 27"/>
                <a:gd name="T47" fmla="*/ 10 h 19"/>
                <a:gd name="T48" fmla="*/ 4 w 27"/>
                <a:gd name="T49" fmla="*/ 8 h 19"/>
                <a:gd name="T50" fmla="*/ 3 w 27"/>
                <a:gd name="T51" fmla="*/ 6 h 19"/>
                <a:gd name="T52" fmla="*/ 1 w 27"/>
                <a:gd name="T53" fmla="*/ 3 h 19"/>
                <a:gd name="T54" fmla="*/ 1 w 27"/>
                <a:gd name="T55" fmla="*/ 2 h 19"/>
                <a:gd name="T56" fmla="*/ 2 w 27"/>
                <a:gd name="T57" fmla="*/ 0 h 19"/>
                <a:gd name="T58" fmla="*/ 3 w 27"/>
                <a:gd name="T5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19">
                  <a:moveTo>
                    <a:pt x="3" y="1"/>
                  </a:move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4"/>
                    <a:pt x="6" y="5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7" y="7"/>
                    <a:pt x="8" y="7"/>
                    <a:pt x="9" y="8"/>
                  </a:cubicBezTo>
                  <a:cubicBezTo>
                    <a:pt x="9" y="8"/>
                    <a:pt x="10" y="9"/>
                    <a:pt x="10" y="9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3" y="11"/>
                    <a:pt x="14" y="12"/>
                    <a:pt x="15" y="12"/>
                  </a:cubicBezTo>
                  <a:cubicBezTo>
                    <a:pt x="15" y="13"/>
                    <a:pt x="16" y="13"/>
                    <a:pt x="17" y="13"/>
                  </a:cubicBezTo>
                  <a:cubicBezTo>
                    <a:pt x="18" y="13"/>
                    <a:pt x="18" y="14"/>
                    <a:pt x="19" y="14"/>
                  </a:cubicBezTo>
                  <a:cubicBezTo>
                    <a:pt x="20" y="14"/>
                    <a:pt x="20" y="14"/>
                    <a:pt x="21" y="14"/>
                  </a:cubicBezTo>
                  <a:cubicBezTo>
                    <a:pt x="22" y="15"/>
                    <a:pt x="23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7" y="16"/>
                    <a:pt x="27" y="17"/>
                  </a:cubicBezTo>
                  <a:cubicBezTo>
                    <a:pt x="27" y="18"/>
                    <a:pt x="26" y="19"/>
                    <a:pt x="25" y="19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23" y="19"/>
                    <a:pt x="22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7" y="18"/>
                    <a:pt x="16" y="17"/>
                    <a:pt x="15" y="17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2" y="15"/>
                    <a:pt x="11" y="15"/>
                    <a:pt x="10" y="14"/>
                  </a:cubicBezTo>
                  <a:cubicBezTo>
                    <a:pt x="9" y="13"/>
                    <a:pt x="9" y="13"/>
                    <a:pt x="8" y="12"/>
                  </a:cubicBezTo>
                  <a:cubicBezTo>
                    <a:pt x="7" y="12"/>
                    <a:pt x="7" y="11"/>
                    <a:pt x="6" y="10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Freeform 605"/>
            <p:cNvSpPr/>
            <p:nvPr/>
          </p:nvSpPr>
          <p:spPr bwMode="auto">
            <a:xfrm>
              <a:off x="2317147" y="2317222"/>
              <a:ext cx="20638" cy="44715"/>
            </a:xfrm>
            <a:custGeom>
              <a:avLst/>
              <a:gdLst>
                <a:gd name="T0" fmla="*/ 7 w 7"/>
                <a:gd name="T1" fmla="*/ 2 h 16"/>
                <a:gd name="T2" fmla="*/ 7 w 7"/>
                <a:gd name="T3" fmla="*/ 4 h 16"/>
                <a:gd name="T4" fmla="*/ 6 w 7"/>
                <a:gd name="T5" fmla="*/ 8 h 16"/>
                <a:gd name="T6" fmla="*/ 5 w 7"/>
                <a:gd name="T7" fmla="*/ 13 h 16"/>
                <a:gd name="T8" fmla="*/ 4 w 7"/>
                <a:gd name="T9" fmla="*/ 15 h 16"/>
                <a:gd name="T10" fmla="*/ 2 w 7"/>
                <a:gd name="T11" fmla="*/ 16 h 16"/>
                <a:gd name="T12" fmla="*/ 1 w 7"/>
                <a:gd name="T13" fmla="*/ 14 h 16"/>
                <a:gd name="T14" fmla="*/ 1 w 7"/>
                <a:gd name="T15" fmla="*/ 14 h 16"/>
                <a:gd name="T16" fmla="*/ 1 w 7"/>
                <a:gd name="T17" fmla="*/ 12 h 16"/>
                <a:gd name="T18" fmla="*/ 2 w 7"/>
                <a:gd name="T19" fmla="*/ 7 h 16"/>
                <a:gd name="T20" fmla="*/ 4 w 7"/>
                <a:gd name="T21" fmla="*/ 3 h 16"/>
                <a:gd name="T22" fmla="*/ 4 w 7"/>
                <a:gd name="T23" fmla="*/ 1 h 16"/>
                <a:gd name="T24" fmla="*/ 6 w 7"/>
                <a:gd name="T25" fmla="*/ 0 h 16"/>
                <a:gd name="T26" fmla="*/ 7 w 7"/>
                <a:gd name="T2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6">
                  <a:moveTo>
                    <a:pt x="7" y="2"/>
                  </a:moveTo>
                  <a:cubicBezTo>
                    <a:pt x="7" y="2"/>
                    <a:pt x="7" y="2"/>
                    <a:pt x="7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3" y="16"/>
                    <a:pt x="2" y="16"/>
                  </a:cubicBezTo>
                  <a:cubicBezTo>
                    <a:pt x="1" y="16"/>
                    <a:pt x="0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3" y="6"/>
                    <a:pt x="3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1" name="Freeform 606"/>
            <p:cNvSpPr/>
            <p:nvPr/>
          </p:nvSpPr>
          <p:spPr bwMode="auto">
            <a:xfrm>
              <a:off x="2291350" y="1777207"/>
              <a:ext cx="454025" cy="411031"/>
            </a:xfrm>
            <a:custGeom>
              <a:avLst/>
              <a:gdLst>
                <a:gd name="T0" fmla="*/ 0 w 161"/>
                <a:gd name="T1" fmla="*/ 111 h 146"/>
                <a:gd name="T2" fmla="*/ 100 w 161"/>
                <a:gd name="T3" fmla="*/ 5 h 146"/>
                <a:gd name="T4" fmla="*/ 142 w 161"/>
                <a:gd name="T5" fmla="*/ 36 h 146"/>
                <a:gd name="T6" fmla="*/ 124 w 161"/>
                <a:gd name="T7" fmla="*/ 35 h 146"/>
                <a:gd name="T8" fmla="*/ 15 w 161"/>
                <a:gd name="T9" fmla="*/ 138 h 146"/>
                <a:gd name="T10" fmla="*/ 12 w 161"/>
                <a:gd name="T11" fmla="*/ 144 h 146"/>
                <a:gd name="T12" fmla="*/ 7 w 161"/>
                <a:gd name="T13" fmla="*/ 144 h 146"/>
                <a:gd name="T14" fmla="*/ 2 w 161"/>
                <a:gd name="T15" fmla="*/ 124 h 146"/>
                <a:gd name="T16" fmla="*/ 0 w 161"/>
                <a:gd name="T17" fmla="*/ 1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6">
                  <a:moveTo>
                    <a:pt x="0" y="111"/>
                  </a:moveTo>
                  <a:cubicBezTo>
                    <a:pt x="1" y="46"/>
                    <a:pt x="52" y="0"/>
                    <a:pt x="100" y="5"/>
                  </a:cubicBezTo>
                  <a:cubicBezTo>
                    <a:pt x="137" y="8"/>
                    <a:pt x="161" y="40"/>
                    <a:pt x="142" y="36"/>
                  </a:cubicBezTo>
                  <a:cubicBezTo>
                    <a:pt x="136" y="35"/>
                    <a:pt x="130" y="34"/>
                    <a:pt x="124" y="35"/>
                  </a:cubicBezTo>
                  <a:cubicBezTo>
                    <a:pt x="83" y="36"/>
                    <a:pt x="32" y="76"/>
                    <a:pt x="15" y="138"/>
                  </a:cubicBezTo>
                  <a:cubicBezTo>
                    <a:pt x="14" y="140"/>
                    <a:pt x="14" y="143"/>
                    <a:pt x="12" y="144"/>
                  </a:cubicBezTo>
                  <a:cubicBezTo>
                    <a:pt x="10" y="146"/>
                    <a:pt x="8" y="146"/>
                    <a:pt x="7" y="144"/>
                  </a:cubicBezTo>
                  <a:cubicBezTo>
                    <a:pt x="5" y="138"/>
                    <a:pt x="2" y="130"/>
                    <a:pt x="2" y="124"/>
                  </a:cubicBezTo>
                  <a:cubicBezTo>
                    <a:pt x="1" y="119"/>
                    <a:pt x="0" y="114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2" name="Freeform 607"/>
            <p:cNvSpPr/>
            <p:nvPr/>
          </p:nvSpPr>
          <p:spPr bwMode="auto">
            <a:xfrm>
              <a:off x="2313708" y="1820201"/>
              <a:ext cx="282046" cy="256249"/>
            </a:xfrm>
            <a:custGeom>
              <a:avLst/>
              <a:gdLst>
                <a:gd name="T0" fmla="*/ 98 w 100"/>
                <a:gd name="T1" fmla="*/ 3 h 91"/>
                <a:gd name="T2" fmla="*/ 92 w 100"/>
                <a:gd name="T3" fmla="*/ 3 h 91"/>
                <a:gd name="T4" fmla="*/ 85 w 100"/>
                <a:gd name="T5" fmla="*/ 3 h 91"/>
                <a:gd name="T6" fmla="*/ 77 w 100"/>
                <a:gd name="T7" fmla="*/ 5 h 91"/>
                <a:gd name="T8" fmla="*/ 72 w 100"/>
                <a:gd name="T9" fmla="*/ 6 h 91"/>
                <a:gd name="T10" fmla="*/ 67 w 100"/>
                <a:gd name="T11" fmla="*/ 9 h 91"/>
                <a:gd name="T12" fmla="*/ 62 w 100"/>
                <a:gd name="T13" fmla="*/ 11 h 91"/>
                <a:gd name="T14" fmla="*/ 57 w 100"/>
                <a:gd name="T15" fmla="*/ 14 h 91"/>
                <a:gd name="T16" fmla="*/ 52 w 100"/>
                <a:gd name="T17" fmla="*/ 18 h 91"/>
                <a:gd name="T18" fmla="*/ 48 w 100"/>
                <a:gd name="T19" fmla="*/ 22 h 91"/>
                <a:gd name="T20" fmla="*/ 43 w 100"/>
                <a:gd name="T21" fmla="*/ 26 h 91"/>
                <a:gd name="T22" fmla="*/ 38 w 100"/>
                <a:gd name="T23" fmla="*/ 30 h 91"/>
                <a:gd name="T24" fmla="*/ 34 w 100"/>
                <a:gd name="T25" fmla="*/ 35 h 91"/>
                <a:gd name="T26" fmla="*/ 30 w 100"/>
                <a:gd name="T27" fmla="*/ 40 h 91"/>
                <a:gd name="T28" fmla="*/ 23 w 100"/>
                <a:gd name="T29" fmla="*/ 50 h 91"/>
                <a:gd name="T30" fmla="*/ 17 w 100"/>
                <a:gd name="T31" fmla="*/ 60 h 91"/>
                <a:gd name="T32" fmla="*/ 12 w 100"/>
                <a:gd name="T33" fmla="*/ 69 h 91"/>
                <a:gd name="T34" fmla="*/ 6 w 100"/>
                <a:gd name="T35" fmla="*/ 84 h 91"/>
                <a:gd name="T36" fmla="*/ 4 w 100"/>
                <a:gd name="T37" fmla="*/ 89 h 91"/>
                <a:gd name="T38" fmla="*/ 4 w 100"/>
                <a:gd name="T39" fmla="*/ 89 h 91"/>
                <a:gd name="T40" fmla="*/ 2 w 100"/>
                <a:gd name="T41" fmla="*/ 90 h 91"/>
                <a:gd name="T42" fmla="*/ 0 w 100"/>
                <a:gd name="T43" fmla="*/ 88 h 91"/>
                <a:gd name="T44" fmla="*/ 3 w 100"/>
                <a:gd name="T45" fmla="*/ 82 h 91"/>
                <a:gd name="T46" fmla="*/ 9 w 100"/>
                <a:gd name="T47" fmla="*/ 68 h 91"/>
                <a:gd name="T48" fmla="*/ 14 w 100"/>
                <a:gd name="T49" fmla="*/ 58 h 91"/>
                <a:gd name="T50" fmla="*/ 20 w 100"/>
                <a:gd name="T51" fmla="*/ 48 h 91"/>
                <a:gd name="T52" fmla="*/ 27 w 100"/>
                <a:gd name="T53" fmla="*/ 38 h 91"/>
                <a:gd name="T54" fmla="*/ 31 w 100"/>
                <a:gd name="T55" fmla="*/ 33 h 91"/>
                <a:gd name="T56" fmla="*/ 36 w 100"/>
                <a:gd name="T57" fmla="*/ 28 h 91"/>
                <a:gd name="T58" fmla="*/ 40 w 100"/>
                <a:gd name="T59" fmla="*/ 23 h 91"/>
                <a:gd name="T60" fmla="*/ 45 w 100"/>
                <a:gd name="T61" fmla="*/ 19 h 91"/>
                <a:gd name="T62" fmla="*/ 50 w 100"/>
                <a:gd name="T63" fmla="*/ 15 h 91"/>
                <a:gd name="T64" fmla="*/ 55 w 100"/>
                <a:gd name="T65" fmla="*/ 11 h 91"/>
                <a:gd name="T66" fmla="*/ 61 w 100"/>
                <a:gd name="T67" fmla="*/ 8 h 91"/>
                <a:gd name="T68" fmla="*/ 66 w 100"/>
                <a:gd name="T69" fmla="*/ 5 h 91"/>
                <a:gd name="T70" fmla="*/ 71 w 100"/>
                <a:gd name="T71" fmla="*/ 3 h 91"/>
                <a:gd name="T72" fmla="*/ 76 w 100"/>
                <a:gd name="T73" fmla="*/ 2 h 91"/>
                <a:gd name="T74" fmla="*/ 85 w 100"/>
                <a:gd name="T75" fmla="*/ 0 h 91"/>
                <a:gd name="T76" fmla="*/ 92 w 100"/>
                <a:gd name="T77" fmla="*/ 0 h 91"/>
                <a:gd name="T78" fmla="*/ 98 w 100"/>
                <a:gd name="T79" fmla="*/ 0 h 91"/>
                <a:gd name="T80" fmla="*/ 100 w 100"/>
                <a:gd name="T81" fmla="*/ 1 h 91"/>
                <a:gd name="T82" fmla="*/ 98 w 100"/>
                <a:gd name="T8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1">
                  <a:moveTo>
                    <a:pt x="98" y="3"/>
                  </a:moveTo>
                  <a:cubicBezTo>
                    <a:pt x="98" y="3"/>
                    <a:pt x="96" y="3"/>
                    <a:pt x="92" y="3"/>
                  </a:cubicBezTo>
                  <a:cubicBezTo>
                    <a:pt x="90" y="3"/>
                    <a:pt x="88" y="3"/>
                    <a:pt x="85" y="3"/>
                  </a:cubicBezTo>
                  <a:cubicBezTo>
                    <a:pt x="83" y="4"/>
                    <a:pt x="80" y="4"/>
                    <a:pt x="77" y="5"/>
                  </a:cubicBezTo>
                  <a:cubicBezTo>
                    <a:pt x="75" y="6"/>
                    <a:pt x="74" y="6"/>
                    <a:pt x="72" y="6"/>
                  </a:cubicBezTo>
                  <a:cubicBezTo>
                    <a:pt x="71" y="7"/>
                    <a:pt x="69" y="8"/>
                    <a:pt x="67" y="9"/>
                  </a:cubicBezTo>
                  <a:cubicBezTo>
                    <a:pt x="66" y="9"/>
                    <a:pt x="64" y="10"/>
                    <a:pt x="62" y="11"/>
                  </a:cubicBezTo>
                  <a:cubicBezTo>
                    <a:pt x="61" y="12"/>
                    <a:pt x="59" y="13"/>
                    <a:pt x="57" y="14"/>
                  </a:cubicBezTo>
                  <a:cubicBezTo>
                    <a:pt x="56" y="15"/>
                    <a:pt x="54" y="16"/>
                    <a:pt x="52" y="18"/>
                  </a:cubicBezTo>
                  <a:cubicBezTo>
                    <a:pt x="51" y="19"/>
                    <a:pt x="49" y="20"/>
                    <a:pt x="48" y="22"/>
                  </a:cubicBezTo>
                  <a:cubicBezTo>
                    <a:pt x="46" y="23"/>
                    <a:pt x="44" y="24"/>
                    <a:pt x="43" y="26"/>
                  </a:cubicBezTo>
                  <a:cubicBezTo>
                    <a:pt x="41" y="27"/>
                    <a:pt x="40" y="29"/>
                    <a:pt x="38" y="30"/>
                  </a:cubicBezTo>
                  <a:cubicBezTo>
                    <a:pt x="37" y="32"/>
                    <a:pt x="35" y="33"/>
                    <a:pt x="34" y="35"/>
                  </a:cubicBezTo>
                  <a:cubicBezTo>
                    <a:pt x="33" y="37"/>
                    <a:pt x="31" y="38"/>
                    <a:pt x="30" y="40"/>
                  </a:cubicBezTo>
                  <a:cubicBezTo>
                    <a:pt x="27" y="43"/>
                    <a:pt x="25" y="47"/>
                    <a:pt x="23" y="50"/>
                  </a:cubicBezTo>
                  <a:cubicBezTo>
                    <a:pt x="21" y="53"/>
                    <a:pt x="19" y="57"/>
                    <a:pt x="17" y="60"/>
                  </a:cubicBezTo>
                  <a:cubicBezTo>
                    <a:pt x="15" y="63"/>
                    <a:pt x="14" y="66"/>
                    <a:pt x="12" y="69"/>
                  </a:cubicBezTo>
                  <a:cubicBezTo>
                    <a:pt x="10" y="75"/>
                    <a:pt x="8" y="80"/>
                    <a:pt x="6" y="84"/>
                  </a:cubicBezTo>
                  <a:cubicBezTo>
                    <a:pt x="5" y="87"/>
                    <a:pt x="4" y="89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3" y="91"/>
                    <a:pt x="2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8"/>
                    <a:pt x="1" y="86"/>
                    <a:pt x="3" y="82"/>
                  </a:cubicBezTo>
                  <a:cubicBezTo>
                    <a:pt x="4" y="79"/>
                    <a:pt x="6" y="74"/>
                    <a:pt x="9" y="68"/>
                  </a:cubicBezTo>
                  <a:cubicBezTo>
                    <a:pt x="10" y="65"/>
                    <a:pt x="12" y="62"/>
                    <a:pt x="14" y="58"/>
                  </a:cubicBezTo>
                  <a:cubicBezTo>
                    <a:pt x="15" y="55"/>
                    <a:pt x="17" y="51"/>
                    <a:pt x="20" y="48"/>
                  </a:cubicBezTo>
                  <a:cubicBezTo>
                    <a:pt x="22" y="44"/>
                    <a:pt x="24" y="41"/>
                    <a:pt x="27" y="38"/>
                  </a:cubicBezTo>
                  <a:cubicBezTo>
                    <a:pt x="28" y="36"/>
                    <a:pt x="30" y="34"/>
                    <a:pt x="31" y="33"/>
                  </a:cubicBezTo>
                  <a:cubicBezTo>
                    <a:pt x="32" y="31"/>
                    <a:pt x="34" y="29"/>
                    <a:pt x="36" y="28"/>
                  </a:cubicBezTo>
                  <a:cubicBezTo>
                    <a:pt x="37" y="26"/>
                    <a:pt x="39" y="25"/>
                    <a:pt x="40" y="23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7" y="17"/>
                    <a:pt x="49" y="16"/>
                    <a:pt x="50" y="15"/>
                  </a:cubicBezTo>
                  <a:cubicBezTo>
                    <a:pt x="52" y="13"/>
                    <a:pt x="54" y="12"/>
                    <a:pt x="55" y="11"/>
                  </a:cubicBezTo>
                  <a:cubicBezTo>
                    <a:pt x="57" y="10"/>
                    <a:pt x="59" y="9"/>
                    <a:pt x="61" y="8"/>
                  </a:cubicBezTo>
                  <a:cubicBezTo>
                    <a:pt x="62" y="7"/>
                    <a:pt x="64" y="6"/>
                    <a:pt x="66" y="5"/>
                  </a:cubicBezTo>
                  <a:cubicBezTo>
                    <a:pt x="68" y="5"/>
                    <a:pt x="69" y="4"/>
                    <a:pt x="71" y="3"/>
                  </a:cubicBezTo>
                  <a:cubicBezTo>
                    <a:pt x="73" y="3"/>
                    <a:pt x="75" y="2"/>
                    <a:pt x="76" y="2"/>
                  </a:cubicBezTo>
                  <a:cubicBezTo>
                    <a:pt x="79" y="1"/>
                    <a:pt x="83" y="1"/>
                    <a:pt x="85" y="0"/>
                  </a:cubicBezTo>
                  <a:cubicBezTo>
                    <a:pt x="88" y="0"/>
                    <a:pt x="90" y="0"/>
                    <a:pt x="92" y="0"/>
                  </a:cubicBezTo>
                  <a:cubicBezTo>
                    <a:pt x="96" y="0"/>
                    <a:pt x="98" y="0"/>
                    <a:pt x="98" y="0"/>
                  </a:cubicBezTo>
                  <a:cubicBezTo>
                    <a:pt x="99" y="0"/>
                    <a:pt x="100" y="1"/>
                    <a:pt x="100" y="1"/>
                  </a:cubicBezTo>
                  <a:cubicBezTo>
                    <a:pt x="100" y="2"/>
                    <a:pt x="99" y="3"/>
                    <a:pt x="98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3" name="Freeform 608"/>
            <p:cNvSpPr/>
            <p:nvPr/>
          </p:nvSpPr>
          <p:spPr bwMode="auto">
            <a:xfrm>
              <a:off x="2325746" y="2232951"/>
              <a:ext cx="70512" cy="70512"/>
            </a:xfrm>
            <a:custGeom>
              <a:avLst/>
              <a:gdLst>
                <a:gd name="T0" fmla="*/ 24 w 25"/>
                <a:gd name="T1" fmla="*/ 10 h 25"/>
                <a:gd name="T2" fmla="*/ 10 w 25"/>
                <a:gd name="T3" fmla="*/ 1 h 25"/>
                <a:gd name="T4" fmla="*/ 1 w 25"/>
                <a:gd name="T5" fmla="*/ 15 h 25"/>
                <a:gd name="T6" fmla="*/ 15 w 25"/>
                <a:gd name="T7" fmla="*/ 23 h 25"/>
                <a:gd name="T8" fmla="*/ 24 w 2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4" y="10"/>
                  </a:moveTo>
                  <a:cubicBezTo>
                    <a:pt x="22" y="4"/>
                    <a:pt x="16" y="0"/>
                    <a:pt x="10" y="1"/>
                  </a:cubicBezTo>
                  <a:cubicBezTo>
                    <a:pt x="4" y="2"/>
                    <a:pt x="0" y="8"/>
                    <a:pt x="1" y="15"/>
                  </a:cubicBezTo>
                  <a:cubicBezTo>
                    <a:pt x="3" y="21"/>
                    <a:pt x="9" y="25"/>
                    <a:pt x="15" y="23"/>
                  </a:cubicBezTo>
                  <a:cubicBezTo>
                    <a:pt x="21" y="22"/>
                    <a:pt x="25" y="15"/>
                    <a:pt x="24" y="1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4" name="Freeform 609"/>
            <p:cNvSpPr/>
            <p:nvPr/>
          </p:nvSpPr>
          <p:spPr bwMode="auto">
            <a:xfrm>
              <a:off x="2339504" y="2244990"/>
              <a:ext cx="27517" cy="39556"/>
            </a:xfrm>
            <a:custGeom>
              <a:avLst/>
              <a:gdLst>
                <a:gd name="T0" fmla="*/ 9 w 10"/>
                <a:gd name="T1" fmla="*/ 3 h 14"/>
                <a:gd name="T2" fmla="*/ 7 w 10"/>
                <a:gd name="T3" fmla="*/ 4 h 14"/>
                <a:gd name="T4" fmla="*/ 6 w 10"/>
                <a:gd name="T5" fmla="*/ 5 h 14"/>
                <a:gd name="T6" fmla="*/ 5 w 10"/>
                <a:gd name="T7" fmla="*/ 6 h 14"/>
                <a:gd name="T8" fmla="*/ 5 w 10"/>
                <a:gd name="T9" fmla="*/ 7 h 14"/>
                <a:gd name="T10" fmla="*/ 4 w 10"/>
                <a:gd name="T11" fmla="*/ 7 h 14"/>
                <a:gd name="T12" fmla="*/ 4 w 10"/>
                <a:gd name="T13" fmla="*/ 8 h 14"/>
                <a:gd name="T14" fmla="*/ 4 w 10"/>
                <a:gd name="T15" fmla="*/ 10 h 14"/>
                <a:gd name="T16" fmla="*/ 4 w 10"/>
                <a:gd name="T17" fmla="*/ 11 h 14"/>
                <a:gd name="T18" fmla="*/ 4 w 10"/>
                <a:gd name="T19" fmla="*/ 12 h 14"/>
                <a:gd name="T20" fmla="*/ 3 w 10"/>
                <a:gd name="T21" fmla="*/ 14 h 14"/>
                <a:gd name="T22" fmla="*/ 1 w 10"/>
                <a:gd name="T23" fmla="*/ 13 h 14"/>
                <a:gd name="T24" fmla="*/ 0 w 10"/>
                <a:gd name="T25" fmla="*/ 10 h 14"/>
                <a:gd name="T26" fmla="*/ 0 w 10"/>
                <a:gd name="T27" fmla="*/ 8 h 14"/>
                <a:gd name="T28" fmla="*/ 1 w 10"/>
                <a:gd name="T29" fmla="*/ 5 h 14"/>
                <a:gd name="T30" fmla="*/ 2 w 10"/>
                <a:gd name="T31" fmla="*/ 3 h 14"/>
                <a:gd name="T32" fmla="*/ 3 w 10"/>
                <a:gd name="T33" fmla="*/ 2 h 14"/>
                <a:gd name="T34" fmla="*/ 6 w 10"/>
                <a:gd name="T35" fmla="*/ 1 h 14"/>
                <a:gd name="T36" fmla="*/ 8 w 10"/>
                <a:gd name="T37" fmla="*/ 0 h 14"/>
                <a:gd name="T38" fmla="*/ 10 w 10"/>
                <a:gd name="T39" fmla="*/ 1 h 14"/>
                <a:gd name="T40" fmla="*/ 9 w 10"/>
                <a:gd name="T4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4">
                  <a:moveTo>
                    <a:pt x="9" y="3"/>
                  </a:moveTo>
                  <a:cubicBezTo>
                    <a:pt x="9" y="3"/>
                    <a:pt x="8" y="3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5" name="Freeform 610"/>
            <p:cNvSpPr/>
            <p:nvPr/>
          </p:nvSpPr>
          <p:spPr bwMode="auto">
            <a:xfrm>
              <a:off x="2091854" y="2413530"/>
              <a:ext cx="830660" cy="1262327"/>
            </a:xfrm>
            <a:custGeom>
              <a:avLst/>
              <a:gdLst>
                <a:gd name="T0" fmla="*/ 230 w 295"/>
                <a:gd name="T1" fmla="*/ 394 h 449"/>
                <a:gd name="T2" fmla="*/ 238 w 295"/>
                <a:gd name="T3" fmla="*/ 430 h 449"/>
                <a:gd name="T4" fmla="*/ 221 w 295"/>
                <a:gd name="T5" fmla="*/ 438 h 449"/>
                <a:gd name="T6" fmla="*/ 122 w 295"/>
                <a:gd name="T7" fmla="*/ 409 h 449"/>
                <a:gd name="T8" fmla="*/ 74 w 295"/>
                <a:gd name="T9" fmla="*/ 409 h 449"/>
                <a:gd name="T10" fmla="*/ 4 w 295"/>
                <a:gd name="T11" fmla="*/ 373 h 449"/>
                <a:gd name="T12" fmla="*/ 11 w 295"/>
                <a:gd name="T13" fmla="*/ 351 h 449"/>
                <a:gd name="T14" fmla="*/ 35 w 295"/>
                <a:gd name="T15" fmla="*/ 313 h 449"/>
                <a:gd name="T16" fmla="*/ 55 w 295"/>
                <a:gd name="T17" fmla="*/ 251 h 449"/>
                <a:gd name="T18" fmla="*/ 59 w 295"/>
                <a:gd name="T19" fmla="*/ 224 h 449"/>
                <a:gd name="T20" fmla="*/ 55 w 295"/>
                <a:gd name="T21" fmla="*/ 188 h 449"/>
                <a:gd name="T22" fmla="*/ 44 w 295"/>
                <a:gd name="T23" fmla="*/ 52 h 449"/>
                <a:gd name="T24" fmla="*/ 100 w 295"/>
                <a:gd name="T25" fmla="*/ 5 h 449"/>
                <a:gd name="T26" fmla="*/ 241 w 295"/>
                <a:gd name="T27" fmla="*/ 101 h 449"/>
                <a:gd name="T28" fmla="*/ 227 w 295"/>
                <a:gd name="T29" fmla="*/ 360 h 449"/>
                <a:gd name="T30" fmla="*/ 230 w 295"/>
                <a:gd name="T31" fmla="*/ 39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5" h="449">
                  <a:moveTo>
                    <a:pt x="230" y="394"/>
                  </a:moveTo>
                  <a:cubicBezTo>
                    <a:pt x="235" y="423"/>
                    <a:pt x="247" y="422"/>
                    <a:pt x="238" y="430"/>
                  </a:cubicBezTo>
                  <a:cubicBezTo>
                    <a:pt x="233" y="434"/>
                    <a:pt x="227" y="437"/>
                    <a:pt x="221" y="438"/>
                  </a:cubicBezTo>
                  <a:cubicBezTo>
                    <a:pt x="172" y="449"/>
                    <a:pt x="148" y="420"/>
                    <a:pt x="122" y="409"/>
                  </a:cubicBezTo>
                  <a:cubicBezTo>
                    <a:pt x="104" y="401"/>
                    <a:pt x="95" y="408"/>
                    <a:pt x="74" y="409"/>
                  </a:cubicBezTo>
                  <a:cubicBezTo>
                    <a:pt x="46" y="410"/>
                    <a:pt x="16" y="391"/>
                    <a:pt x="4" y="373"/>
                  </a:cubicBezTo>
                  <a:cubicBezTo>
                    <a:pt x="0" y="365"/>
                    <a:pt x="5" y="359"/>
                    <a:pt x="11" y="351"/>
                  </a:cubicBezTo>
                  <a:cubicBezTo>
                    <a:pt x="20" y="339"/>
                    <a:pt x="28" y="326"/>
                    <a:pt x="35" y="313"/>
                  </a:cubicBezTo>
                  <a:cubicBezTo>
                    <a:pt x="47" y="289"/>
                    <a:pt x="52" y="272"/>
                    <a:pt x="55" y="251"/>
                  </a:cubicBezTo>
                  <a:cubicBezTo>
                    <a:pt x="56" y="243"/>
                    <a:pt x="57" y="234"/>
                    <a:pt x="59" y="224"/>
                  </a:cubicBezTo>
                  <a:cubicBezTo>
                    <a:pt x="59" y="218"/>
                    <a:pt x="56" y="195"/>
                    <a:pt x="55" y="188"/>
                  </a:cubicBezTo>
                  <a:cubicBezTo>
                    <a:pt x="44" y="139"/>
                    <a:pt x="28" y="105"/>
                    <a:pt x="44" y="52"/>
                  </a:cubicBezTo>
                  <a:cubicBezTo>
                    <a:pt x="51" y="27"/>
                    <a:pt x="70" y="0"/>
                    <a:pt x="100" y="5"/>
                  </a:cubicBezTo>
                  <a:cubicBezTo>
                    <a:pt x="161" y="15"/>
                    <a:pt x="214" y="54"/>
                    <a:pt x="241" y="101"/>
                  </a:cubicBezTo>
                  <a:cubicBezTo>
                    <a:pt x="295" y="195"/>
                    <a:pt x="224" y="247"/>
                    <a:pt x="227" y="360"/>
                  </a:cubicBezTo>
                  <a:cubicBezTo>
                    <a:pt x="227" y="371"/>
                    <a:pt x="228" y="382"/>
                    <a:pt x="230" y="394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7" name="Freeform 612"/>
            <p:cNvSpPr/>
            <p:nvPr/>
          </p:nvSpPr>
          <p:spPr bwMode="auto">
            <a:xfrm>
              <a:off x="2268993" y="2547674"/>
              <a:ext cx="871935" cy="854737"/>
            </a:xfrm>
            <a:custGeom>
              <a:avLst/>
              <a:gdLst>
                <a:gd name="T0" fmla="*/ 309 w 310"/>
                <a:gd name="T1" fmla="*/ 239 h 304"/>
                <a:gd name="T2" fmla="*/ 289 w 310"/>
                <a:gd name="T3" fmla="*/ 297 h 304"/>
                <a:gd name="T4" fmla="*/ 267 w 310"/>
                <a:gd name="T5" fmla="*/ 299 h 304"/>
                <a:gd name="T6" fmla="*/ 229 w 310"/>
                <a:gd name="T7" fmla="*/ 287 h 304"/>
                <a:gd name="T8" fmla="*/ 165 w 310"/>
                <a:gd name="T9" fmla="*/ 253 h 304"/>
                <a:gd name="T10" fmla="*/ 130 w 310"/>
                <a:gd name="T11" fmla="*/ 213 h 304"/>
                <a:gd name="T12" fmla="*/ 21 w 310"/>
                <a:gd name="T13" fmla="*/ 114 h 304"/>
                <a:gd name="T14" fmla="*/ 4 w 310"/>
                <a:gd name="T15" fmla="*/ 75 h 304"/>
                <a:gd name="T16" fmla="*/ 1 w 310"/>
                <a:gd name="T17" fmla="*/ 61 h 304"/>
                <a:gd name="T18" fmla="*/ 45 w 310"/>
                <a:gd name="T19" fmla="*/ 5 h 304"/>
                <a:gd name="T20" fmla="*/ 61 w 310"/>
                <a:gd name="T21" fmla="*/ 0 h 304"/>
                <a:gd name="T22" fmla="*/ 70 w 310"/>
                <a:gd name="T23" fmla="*/ 2 h 304"/>
                <a:gd name="T24" fmla="*/ 137 w 310"/>
                <a:gd name="T25" fmla="*/ 92 h 304"/>
                <a:gd name="T26" fmla="*/ 304 w 310"/>
                <a:gd name="T27" fmla="*/ 232 h 304"/>
                <a:gd name="T28" fmla="*/ 309 w 310"/>
                <a:gd name="T29" fmla="*/ 2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0" h="304">
                  <a:moveTo>
                    <a:pt x="309" y="239"/>
                  </a:moveTo>
                  <a:cubicBezTo>
                    <a:pt x="309" y="251"/>
                    <a:pt x="295" y="287"/>
                    <a:pt x="289" y="297"/>
                  </a:cubicBezTo>
                  <a:cubicBezTo>
                    <a:pt x="284" y="304"/>
                    <a:pt x="276" y="302"/>
                    <a:pt x="267" y="299"/>
                  </a:cubicBezTo>
                  <a:cubicBezTo>
                    <a:pt x="254" y="296"/>
                    <a:pt x="242" y="293"/>
                    <a:pt x="229" y="287"/>
                  </a:cubicBezTo>
                  <a:cubicBezTo>
                    <a:pt x="207" y="277"/>
                    <a:pt x="186" y="266"/>
                    <a:pt x="165" y="253"/>
                  </a:cubicBezTo>
                  <a:cubicBezTo>
                    <a:pt x="147" y="241"/>
                    <a:pt x="140" y="230"/>
                    <a:pt x="130" y="213"/>
                  </a:cubicBezTo>
                  <a:cubicBezTo>
                    <a:pt x="109" y="174"/>
                    <a:pt x="68" y="198"/>
                    <a:pt x="21" y="114"/>
                  </a:cubicBezTo>
                  <a:cubicBezTo>
                    <a:pt x="14" y="102"/>
                    <a:pt x="9" y="89"/>
                    <a:pt x="4" y="75"/>
                  </a:cubicBezTo>
                  <a:cubicBezTo>
                    <a:pt x="2" y="71"/>
                    <a:pt x="2" y="66"/>
                    <a:pt x="1" y="61"/>
                  </a:cubicBezTo>
                  <a:cubicBezTo>
                    <a:pt x="0" y="49"/>
                    <a:pt x="14" y="21"/>
                    <a:pt x="45" y="5"/>
                  </a:cubicBezTo>
                  <a:cubicBezTo>
                    <a:pt x="50" y="3"/>
                    <a:pt x="55" y="1"/>
                    <a:pt x="61" y="0"/>
                  </a:cubicBezTo>
                  <a:cubicBezTo>
                    <a:pt x="64" y="0"/>
                    <a:pt x="67" y="1"/>
                    <a:pt x="70" y="2"/>
                  </a:cubicBezTo>
                  <a:cubicBezTo>
                    <a:pt x="75" y="4"/>
                    <a:pt x="95" y="44"/>
                    <a:pt x="137" y="92"/>
                  </a:cubicBezTo>
                  <a:cubicBezTo>
                    <a:pt x="189" y="151"/>
                    <a:pt x="228" y="190"/>
                    <a:pt x="304" y="232"/>
                  </a:cubicBezTo>
                  <a:cubicBezTo>
                    <a:pt x="308" y="234"/>
                    <a:pt x="310" y="236"/>
                    <a:pt x="309" y="23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Freeform 619"/>
            <p:cNvSpPr/>
            <p:nvPr/>
          </p:nvSpPr>
          <p:spPr bwMode="auto">
            <a:xfrm>
              <a:off x="2272433" y="2711053"/>
              <a:ext cx="469504" cy="545174"/>
            </a:xfrm>
            <a:custGeom>
              <a:avLst/>
              <a:gdLst>
                <a:gd name="T0" fmla="*/ 3 w 167"/>
                <a:gd name="T1" fmla="*/ 2 h 194"/>
                <a:gd name="T2" fmla="*/ 4 w 167"/>
                <a:gd name="T3" fmla="*/ 5 h 194"/>
                <a:gd name="T4" fmla="*/ 4 w 167"/>
                <a:gd name="T5" fmla="*/ 8 h 194"/>
                <a:gd name="T6" fmla="*/ 5 w 167"/>
                <a:gd name="T7" fmla="*/ 13 h 194"/>
                <a:gd name="T8" fmla="*/ 9 w 167"/>
                <a:gd name="T9" fmla="*/ 25 h 194"/>
                <a:gd name="T10" fmla="*/ 15 w 167"/>
                <a:gd name="T11" fmla="*/ 40 h 194"/>
                <a:gd name="T12" fmla="*/ 37 w 167"/>
                <a:gd name="T13" fmla="*/ 74 h 194"/>
                <a:gd name="T14" fmla="*/ 52 w 167"/>
                <a:gd name="T15" fmla="*/ 92 h 194"/>
                <a:gd name="T16" fmla="*/ 70 w 167"/>
                <a:gd name="T17" fmla="*/ 108 h 194"/>
                <a:gd name="T18" fmla="*/ 80 w 167"/>
                <a:gd name="T19" fmla="*/ 114 h 194"/>
                <a:gd name="T20" fmla="*/ 90 w 167"/>
                <a:gd name="T21" fmla="*/ 120 h 194"/>
                <a:gd name="T22" fmla="*/ 100 w 167"/>
                <a:gd name="T23" fmla="*/ 125 h 194"/>
                <a:gd name="T24" fmla="*/ 106 w 167"/>
                <a:gd name="T25" fmla="*/ 128 h 194"/>
                <a:gd name="T26" fmla="*/ 110 w 167"/>
                <a:gd name="T27" fmla="*/ 131 h 194"/>
                <a:gd name="T28" fmla="*/ 126 w 167"/>
                <a:gd name="T29" fmla="*/ 147 h 194"/>
                <a:gd name="T30" fmla="*/ 132 w 167"/>
                <a:gd name="T31" fmla="*/ 155 h 194"/>
                <a:gd name="T32" fmla="*/ 137 w 167"/>
                <a:gd name="T33" fmla="*/ 163 h 194"/>
                <a:gd name="T34" fmla="*/ 143 w 167"/>
                <a:gd name="T35" fmla="*/ 170 h 194"/>
                <a:gd name="T36" fmla="*/ 148 w 167"/>
                <a:gd name="T37" fmla="*/ 176 h 194"/>
                <a:gd name="T38" fmla="*/ 157 w 167"/>
                <a:gd name="T39" fmla="*/ 184 h 194"/>
                <a:gd name="T40" fmla="*/ 166 w 167"/>
                <a:gd name="T41" fmla="*/ 191 h 194"/>
                <a:gd name="T42" fmla="*/ 166 w 167"/>
                <a:gd name="T43" fmla="*/ 191 h 194"/>
                <a:gd name="T44" fmla="*/ 166 w 167"/>
                <a:gd name="T45" fmla="*/ 193 h 194"/>
                <a:gd name="T46" fmla="*/ 163 w 167"/>
                <a:gd name="T47" fmla="*/ 194 h 194"/>
                <a:gd name="T48" fmla="*/ 154 w 167"/>
                <a:gd name="T49" fmla="*/ 187 h 194"/>
                <a:gd name="T50" fmla="*/ 145 w 167"/>
                <a:gd name="T51" fmla="*/ 178 h 194"/>
                <a:gd name="T52" fmla="*/ 140 w 167"/>
                <a:gd name="T53" fmla="*/ 172 h 194"/>
                <a:gd name="T54" fmla="*/ 134 w 167"/>
                <a:gd name="T55" fmla="*/ 165 h 194"/>
                <a:gd name="T56" fmla="*/ 129 w 167"/>
                <a:gd name="T57" fmla="*/ 158 h 194"/>
                <a:gd name="T58" fmla="*/ 123 w 167"/>
                <a:gd name="T59" fmla="*/ 149 h 194"/>
                <a:gd name="T60" fmla="*/ 108 w 167"/>
                <a:gd name="T61" fmla="*/ 134 h 194"/>
                <a:gd name="T62" fmla="*/ 104 w 167"/>
                <a:gd name="T63" fmla="*/ 131 h 194"/>
                <a:gd name="T64" fmla="*/ 99 w 167"/>
                <a:gd name="T65" fmla="*/ 128 h 194"/>
                <a:gd name="T66" fmla="*/ 88 w 167"/>
                <a:gd name="T67" fmla="*/ 123 h 194"/>
                <a:gd name="T68" fmla="*/ 77 w 167"/>
                <a:gd name="T69" fmla="*/ 117 h 194"/>
                <a:gd name="T70" fmla="*/ 67 w 167"/>
                <a:gd name="T71" fmla="*/ 111 h 194"/>
                <a:gd name="T72" fmla="*/ 49 w 167"/>
                <a:gd name="T73" fmla="*/ 95 h 194"/>
                <a:gd name="T74" fmla="*/ 34 w 167"/>
                <a:gd name="T75" fmla="*/ 77 h 194"/>
                <a:gd name="T76" fmla="*/ 12 w 167"/>
                <a:gd name="T77" fmla="*/ 41 h 194"/>
                <a:gd name="T78" fmla="*/ 6 w 167"/>
                <a:gd name="T79" fmla="*/ 26 h 194"/>
                <a:gd name="T80" fmla="*/ 2 w 167"/>
                <a:gd name="T81" fmla="*/ 13 h 194"/>
                <a:gd name="T82" fmla="*/ 1 w 167"/>
                <a:gd name="T83" fmla="*/ 8 h 194"/>
                <a:gd name="T84" fmla="*/ 1 w 167"/>
                <a:gd name="T85" fmla="*/ 5 h 194"/>
                <a:gd name="T86" fmla="*/ 0 w 167"/>
                <a:gd name="T87" fmla="*/ 2 h 194"/>
                <a:gd name="T88" fmla="*/ 2 w 167"/>
                <a:gd name="T89" fmla="*/ 0 h 194"/>
                <a:gd name="T90" fmla="*/ 3 w 167"/>
                <a:gd name="T9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94">
                  <a:moveTo>
                    <a:pt x="3" y="2"/>
                  </a:moveTo>
                  <a:cubicBezTo>
                    <a:pt x="3" y="2"/>
                    <a:pt x="4" y="3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9"/>
                    <a:pt x="5" y="11"/>
                    <a:pt x="5" y="13"/>
                  </a:cubicBezTo>
                  <a:cubicBezTo>
                    <a:pt x="6" y="16"/>
                    <a:pt x="7" y="20"/>
                    <a:pt x="9" y="25"/>
                  </a:cubicBezTo>
                  <a:cubicBezTo>
                    <a:pt x="10" y="29"/>
                    <a:pt x="12" y="34"/>
                    <a:pt x="15" y="40"/>
                  </a:cubicBezTo>
                  <a:cubicBezTo>
                    <a:pt x="20" y="50"/>
                    <a:pt x="28" y="62"/>
                    <a:pt x="37" y="74"/>
                  </a:cubicBezTo>
                  <a:cubicBezTo>
                    <a:pt x="41" y="80"/>
                    <a:pt x="46" y="86"/>
                    <a:pt x="52" y="92"/>
                  </a:cubicBezTo>
                  <a:cubicBezTo>
                    <a:pt x="57" y="97"/>
                    <a:pt x="63" y="103"/>
                    <a:pt x="70" y="108"/>
                  </a:cubicBezTo>
                  <a:cubicBezTo>
                    <a:pt x="73" y="110"/>
                    <a:pt x="76" y="112"/>
                    <a:pt x="80" y="114"/>
                  </a:cubicBezTo>
                  <a:cubicBezTo>
                    <a:pt x="83" y="116"/>
                    <a:pt x="86" y="118"/>
                    <a:pt x="90" y="120"/>
                  </a:cubicBezTo>
                  <a:cubicBezTo>
                    <a:pt x="93" y="121"/>
                    <a:pt x="97" y="123"/>
                    <a:pt x="100" y="125"/>
                  </a:cubicBezTo>
                  <a:cubicBezTo>
                    <a:pt x="102" y="126"/>
                    <a:pt x="104" y="127"/>
                    <a:pt x="106" y="128"/>
                  </a:cubicBezTo>
                  <a:cubicBezTo>
                    <a:pt x="107" y="129"/>
                    <a:pt x="109" y="130"/>
                    <a:pt x="110" y="131"/>
                  </a:cubicBezTo>
                  <a:cubicBezTo>
                    <a:pt x="117" y="136"/>
                    <a:pt x="122" y="141"/>
                    <a:pt x="126" y="147"/>
                  </a:cubicBezTo>
                  <a:cubicBezTo>
                    <a:pt x="129" y="150"/>
                    <a:pt x="130" y="153"/>
                    <a:pt x="132" y="155"/>
                  </a:cubicBezTo>
                  <a:cubicBezTo>
                    <a:pt x="134" y="158"/>
                    <a:pt x="136" y="161"/>
                    <a:pt x="137" y="163"/>
                  </a:cubicBezTo>
                  <a:cubicBezTo>
                    <a:pt x="139" y="166"/>
                    <a:pt x="141" y="168"/>
                    <a:pt x="143" y="170"/>
                  </a:cubicBezTo>
                  <a:cubicBezTo>
                    <a:pt x="144" y="172"/>
                    <a:pt x="146" y="174"/>
                    <a:pt x="148" y="176"/>
                  </a:cubicBezTo>
                  <a:cubicBezTo>
                    <a:pt x="151" y="179"/>
                    <a:pt x="154" y="182"/>
                    <a:pt x="157" y="184"/>
                  </a:cubicBezTo>
                  <a:cubicBezTo>
                    <a:pt x="162" y="188"/>
                    <a:pt x="166" y="191"/>
                    <a:pt x="166" y="191"/>
                  </a:cubicBezTo>
                  <a:cubicBezTo>
                    <a:pt x="166" y="191"/>
                    <a:pt x="166" y="191"/>
                    <a:pt x="166" y="191"/>
                  </a:cubicBezTo>
                  <a:cubicBezTo>
                    <a:pt x="167" y="191"/>
                    <a:pt x="167" y="193"/>
                    <a:pt x="166" y="193"/>
                  </a:cubicBezTo>
                  <a:cubicBezTo>
                    <a:pt x="166" y="194"/>
                    <a:pt x="164" y="194"/>
                    <a:pt x="163" y="194"/>
                  </a:cubicBezTo>
                  <a:cubicBezTo>
                    <a:pt x="163" y="194"/>
                    <a:pt x="160" y="191"/>
                    <a:pt x="154" y="187"/>
                  </a:cubicBezTo>
                  <a:cubicBezTo>
                    <a:pt x="152" y="185"/>
                    <a:pt x="149" y="182"/>
                    <a:pt x="145" y="178"/>
                  </a:cubicBezTo>
                  <a:cubicBezTo>
                    <a:pt x="143" y="177"/>
                    <a:pt x="141" y="174"/>
                    <a:pt x="140" y="172"/>
                  </a:cubicBezTo>
                  <a:cubicBezTo>
                    <a:pt x="138" y="170"/>
                    <a:pt x="136" y="168"/>
                    <a:pt x="134" y="165"/>
                  </a:cubicBezTo>
                  <a:cubicBezTo>
                    <a:pt x="132" y="163"/>
                    <a:pt x="131" y="160"/>
                    <a:pt x="129" y="158"/>
                  </a:cubicBezTo>
                  <a:cubicBezTo>
                    <a:pt x="127" y="155"/>
                    <a:pt x="125" y="152"/>
                    <a:pt x="123" y="149"/>
                  </a:cubicBezTo>
                  <a:cubicBezTo>
                    <a:pt x="119" y="144"/>
                    <a:pt x="114" y="139"/>
                    <a:pt x="108" y="134"/>
                  </a:cubicBezTo>
                  <a:cubicBezTo>
                    <a:pt x="107" y="133"/>
                    <a:pt x="105" y="132"/>
                    <a:pt x="104" y="131"/>
                  </a:cubicBezTo>
                  <a:cubicBezTo>
                    <a:pt x="102" y="130"/>
                    <a:pt x="100" y="129"/>
                    <a:pt x="99" y="128"/>
                  </a:cubicBezTo>
                  <a:cubicBezTo>
                    <a:pt x="95" y="127"/>
                    <a:pt x="92" y="125"/>
                    <a:pt x="88" y="123"/>
                  </a:cubicBezTo>
                  <a:cubicBezTo>
                    <a:pt x="85" y="121"/>
                    <a:pt x="81" y="120"/>
                    <a:pt x="77" y="117"/>
                  </a:cubicBezTo>
                  <a:cubicBezTo>
                    <a:pt x="74" y="115"/>
                    <a:pt x="70" y="113"/>
                    <a:pt x="67" y="111"/>
                  </a:cubicBezTo>
                  <a:cubicBezTo>
                    <a:pt x="60" y="106"/>
                    <a:pt x="55" y="100"/>
                    <a:pt x="49" y="95"/>
                  </a:cubicBezTo>
                  <a:cubicBezTo>
                    <a:pt x="44" y="89"/>
                    <a:pt x="38" y="83"/>
                    <a:pt x="34" y="77"/>
                  </a:cubicBezTo>
                  <a:cubicBezTo>
                    <a:pt x="25" y="64"/>
                    <a:pt x="17" y="52"/>
                    <a:pt x="12" y="41"/>
                  </a:cubicBezTo>
                  <a:cubicBezTo>
                    <a:pt x="10" y="36"/>
                    <a:pt x="7" y="30"/>
                    <a:pt x="6" y="26"/>
                  </a:cubicBezTo>
                  <a:cubicBezTo>
                    <a:pt x="4" y="21"/>
                    <a:pt x="3" y="17"/>
                    <a:pt x="2" y="13"/>
                  </a:cubicBezTo>
                  <a:cubicBezTo>
                    <a:pt x="2" y="11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5" name="Freeform 620"/>
            <p:cNvSpPr/>
            <p:nvPr/>
          </p:nvSpPr>
          <p:spPr bwMode="auto">
            <a:xfrm>
              <a:off x="2480527" y="2604426"/>
              <a:ext cx="319881" cy="354277"/>
            </a:xfrm>
            <a:custGeom>
              <a:avLst/>
              <a:gdLst>
                <a:gd name="T0" fmla="*/ 3 w 114"/>
                <a:gd name="T1" fmla="*/ 1 h 126"/>
                <a:gd name="T2" fmla="*/ 19 w 114"/>
                <a:gd name="T3" fmla="*/ 21 h 126"/>
                <a:gd name="T4" fmla="*/ 27 w 114"/>
                <a:gd name="T5" fmla="*/ 30 h 126"/>
                <a:gd name="T6" fmla="*/ 36 w 114"/>
                <a:gd name="T7" fmla="*/ 41 h 126"/>
                <a:gd name="T8" fmla="*/ 57 w 114"/>
                <a:gd name="T9" fmla="*/ 63 h 126"/>
                <a:gd name="T10" fmla="*/ 96 w 114"/>
                <a:gd name="T11" fmla="*/ 104 h 126"/>
                <a:gd name="T12" fmla="*/ 113 w 114"/>
                <a:gd name="T13" fmla="*/ 123 h 126"/>
                <a:gd name="T14" fmla="*/ 113 w 114"/>
                <a:gd name="T15" fmla="*/ 125 h 126"/>
                <a:gd name="T16" fmla="*/ 111 w 114"/>
                <a:gd name="T17" fmla="*/ 125 h 126"/>
                <a:gd name="T18" fmla="*/ 111 w 114"/>
                <a:gd name="T19" fmla="*/ 125 h 126"/>
                <a:gd name="T20" fmla="*/ 54 w 114"/>
                <a:gd name="T21" fmla="*/ 66 h 126"/>
                <a:gd name="T22" fmla="*/ 34 w 114"/>
                <a:gd name="T23" fmla="*/ 43 h 126"/>
                <a:gd name="T24" fmla="*/ 25 w 114"/>
                <a:gd name="T25" fmla="*/ 32 h 126"/>
                <a:gd name="T26" fmla="*/ 17 w 114"/>
                <a:gd name="T27" fmla="*/ 23 h 126"/>
                <a:gd name="T28" fmla="*/ 1 w 114"/>
                <a:gd name="T29" fmla="*/ 3 h 126"/>
                <a:gd name="T30" fmla="*/ 1 w 114"/>
                <a:gd name="T31" fmla="*/ 1 h 126"/>
                <a:gd name="T32" fmla="*/ 3 w 114"/>
                <a:gd name="T33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25">
                  <a:moveTo>
                    <a:pt x="3" y="1"/>
                  </a:moveTo>
                  <a:cubicBezTo>
                    <a:pt x="3" y="1"/>
                    <a:pt x="10" y="9"/>
                    <a:pt x="19" y="21"/>
                  </a:cubicBezTo>
                  <a:cubicBezTo>
                    <a:pt x="22" y="24"/>
                    <a:pt x="24" y="27"/>
                    <a:pt x="27" y="30"/>
                  </a:cubicBezTo>
                  <a:cubicBezTo>
                    <a:pt x="30" y="34"/>
                    <a:pt x="33" y="37"/>
                    <a:pt x="36" y="41"/>
                  </a:cubicBezTo>
                  <a:cubicBezTo>
                    <a:pt x="43" y="48"/>
                    <a:pt x="50" y="55"/>
                    <a:pt x="57" y="63"/>
                  </a:cubicBezTo>
                  <a:cubicBezTo>
                    <a:pt x="71" y="78"/>
                    <a:pt x="85" y="93"/>
                    <a:pt x="96" y="104"/>
                  </a:cubicBezTo>
                  <a:cubicBezTo>
                    <a:pt x="106" y="115"/>
                    <a:pt x="113" y="123"/>
                    <a:pt x="113" y="123"/>
                  </a:cubicBezTo>
                  <a:cubicBezTo>
                    <a:pt x="114" y="123"/>
                    <a:pt x="114" y="125"/>
                    <a:pt x="113" y="125"/>
                  </a:cubicBezTo>
                  <a:cubicBezTo>
                    <a:pt x="113" y="126"/>
                    <a:pt x="111" y="126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82" y="96"/>
                    <a:pt x="54" y="66"/>
                  </a:cubicBezTo>
                  <a:cubicBezTo>
                    <a:pt x="47" y="58"/>
                    <a:pt x="40" y="50"/>
                    <a:pt x="34" y="43"/>
                  </a:cubicBezTo>
                  <a:cubicBezTo>
                    <a:pt x="31" y="39"/>
                    <a:pt x="27" y="36"/>
                    <a:pt x="25" y="32"/>
                  </a:cubicBezTo>
                  <a:cubicBezTo>
                    <a:pt x="22" y="29"/>
                    <a:pt x="19" y="26"/>
                    <a:pt x="17" y="23"/>
                  </a:cubicBezTo>
                  <a:cubicBezTo>
                    <a:pt x="7" y="11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6" name="Freeform 621"/>
            <p:cNvSpPr/>
            <p:nvPr/>
          </p:nvSpPr>
          <p:spPr bwMode="auto">
            <a:xfrm>
              <a:off x="3022262" y="3197755"/>
              <a:ext cx="65352" cy="163381"/>
            </a:xfrm>
            <a:custGeom>
              <a:avLst/>
              <a:gdLst>
                <a:gd name="T0" fmla="*/ 23 w 23"/>
                <a:gd name="T1" fmla="*/ 2 h 58"/>
                <a:gd name="T2" fmla="*/ 20 w 23"/>
                <a:gd name="T3" fmla="*/ 11 h 58"/>
                <a:gd name="T4" fmla="*/ 18 w 23"/>
                <a:gd name="T5" fmla="*/ 20 h 58"/>
                <a:gd name="T6" fmla="*/ 15 w 23"/>
                <a:gd name="T7" fmla="*/ 30 h 58"/>
                <a:gd name="T8" fmla="*/ 11 w 23"/>
                <a:gd name="T9" fmla="*/ 40 h 58"/>
                <a:gd name="T10" fmla="*/ 9 w 23"/>
                <a:gd name="T11" fmla="*/ 44 h 58"/>
                <a:gd name="T12" fmla="*/ 8 w 23"/>
                <a:gd name="T13" fmla="*/ 48 h 58"/>
                <a:gd name="T14" fmla="*/ 4 w 23"/>
                <a:gd name="T15" fmla="*/ 56 h 58"/>
                <a:gd name="T16" fmla="*/ 1 w 23"/>
                <a:gd name="T17" fmla="*/ 57 h 58"/>
                <a:gd name="T18" fmla="*/ 1 w 23"/>
                <a:gd name="T19" fmla="*/ 55 h 58"/>
                <a:gd name="T20" fmla="*/ 1 w 23"/>
                <a:gd name="T21" fmla="*/ 55 h 58"/>
                <a:gd name="T22" fmla="*/ 4 w 23"/>
                <a:gd name="T23" fmla="*/ 47 h 58"/>
                <a:gd name="T24" fmla="*/ 6 w 23"/>
                <a:gd name="T25" fmla="*/ 43 h 58"/>
                <a:gd name="T26" fmla="*/ 8 w 23"/>
                <a:gd name="T27" fmla="*/ 38 h 58"/>
                <a:gd name="T28" fmla="*/ 11 w 23"/>
                <a:gd name="T29" fmla="*/ 29 h 58"/>
                <a:gd name="T30" fmla="*/ 15 w 23"/>
                <a:gd name="T31" fmla="*/ 19 h 58"/>
                <a:gd name="T32" fmla="*/ 16 w 23"/>
                <a:gd name="T33" fmla="*/ 14 h 58"/>
                <a:gd name="T34" fmla="*/ 17 w 23"/>
                <a:gd name="T35" fmla="*/ 10 h 58"/>
                <a:gd name="T36" fmla="*/ 20 w 23"/>
                <a:gd name="T37" fmla="*/ 2 h 58"/>
                <a:gd name="T38" fmla="*/ 21 w 23"/>
                <a:gd name="T39" fmla="*/ 1 h 58"/>
                <a:gd name="T40" fmla="*/ 23 w 23"/>
                <a:gd name="T41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57">
                  <a:moveTo>
                    <a:pt x="23" y="2"/>
                  </a:moveTo>
                  <a:cubicBezTo>
                    <a:pt x="23" y="2"/>
                    <a:pt x="22" y="6"/>
                    <a:pt x="20" y="11"/>
                  </a:cubicBezTo>
                  <a:cubicBezTo>
                    <a:pt x="20" y="14"/>
                    <a:pt x="19" y="17"/>
                    <a:pt x="18" y="20"/>
                  </a:cubicBezTo>
                  <a:cubicBezTo>
                    <a:pt x="17" y="23"/>
                    <a:pt x="16" y="27"/>
                    <a:pt x="15" y="30"/>
                  </a:cubicBezTo>
                  <a:cubicBezTo>
                    <a:pt x="14" y="33"/>
                    <a:pt x="12" y="37"/>
                    <a:pt x="11" y="40"/>
                  </a:cubicBezTo>
                  <a:cubicBezTo>
                    <a:pt x="11" y="41"/>
                    <a:pt x="10" y="43"/>
                    <a:pt x="9" y="44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5" y="53"/>
                    <a:pt x="4" y="56"/>
                    <a:pt x="4" y="56"/>
                  </a:cubicBezTo>
                  <a:cubicBezTo>
                    <a:pt x="4" y="57"/>
                    <a:pt x="2" y="58"/>
                    <a:pt x="1" y="57"/>
                  </a:cubicBezTo>
                  <a:cubicBezTo>
                    <a:pt x="1" y="57"/>
                    <a:pt x="0" y="56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2" y="51"/>
                    <a:pt x="4" y="47"/>
                  </a:cubicBezTo>
                  <a:cubicBezTo>
                    <a:pt x="5" y="45"/>
                    <a:pt x="5" y="44"/>
                    <a:pt x="6" y="43"/>
                  </a:cubicBezTo>
                  <a:cubicBezTo>
                    <a:pt x="6" y="41"/>
                    <a:pt x="7" y="40"/>
                    <a:pt x="8" y="38"/>
                  </a:cubicBezTo>
                  <a:cubicBezTo>
                    <a:pt x="9" y="35"/>
                    <a:pt x="10" y="32"/>
                    <a:pt x="11" y="29"/>
                  </a:cubicBezTo>
                  <a:cubicBezTo>
                    <a:pt x="12" y="25"/>
                    <a:pt x="13" y="22"/>
                    <a:pt x="15" y="19"/>
                  </a:cubicBezTo>
                  <a:cubicBezTo>
                    <a:pt x="15" y="17"/>
                    <a:pt x="16" y="16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9" y="5"/>
                    <a:pt x="20" y="2"/>
                    <a:pt x="20" y="2"/>
                  </a:cubicBezTo>
                  <a:cubicBezTo>
                    <a:pt x="20" y="1"/>
                    <a:pt x="21" y="0"/>
                    <a:pt x="21" y="1"/>
                  </a:cubicBezTo>
                  <a:cubicBezTo>
                    <a:pt x="22" y="1"/>
                    <a:pt x="23" y="2"/>
                    <a:pt x="23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Freeform 622"/>
            <p:cNvSpPr/>
            <p:nvPr/>
          </p:nvSpPr>
          <p:spPr bwMode="auto">
            <a:xfrm>
              <a:off x="2410016" y="3048133"/>
              <a:ext cx="103188" cy="662120"/>
            </a:xfrm>
            <a:custGeom>
              <a:avLst/>
              <a:gdLst>
                <a:gd name="T0" fmla="*/ 37 w 37"/>
                <a:gd name="T1" fmla="*/ 2 h 235"/>
                <a:gd name="T2" fmla="*/ 32 w 37"/>
                <a:gd name="T3" fmla="*/ 38 h 235"/>
                <a:gd name="T4" fmla="*/ 30 w 37"/>
                <a:gd name="T5" fmla="*/ 56 h 235"/>
                <a:gd name="T6" fmla="*/ 27 w 37"/>
                <a:gd name="T7" fmla="*/ 75 h 235"/>
                <a:gd name="T8" fmla="*/ 21 w 37"/>
                <a:gd name="T9" fmla="*/ 118 h 235"/>
                <a:gd name="T10" fmla="*/ 14 w 37"/>
                <a:gd name="T11" fmla="*/ 160 h 235"/>
                <a:gd name="T12" fmla="*/ 11 w 37"/>
                <a:gd name="T13" fmla="*/ 180 h 235"/>
                <a:gd name="T14" fmla="*/ 9 w 37"/>
                <a:gd name="T15" fmla="*/ 197 h 235"/>
                <a:gd name="T16" fmla="*/ 3 w 37"/>
                <a:gd name="T17" fmla="*/ 233 h 235"/>
                <a:gd name="T18" fmla="*/ 3 w 37"/>
                <a:gd name="T19" fmla="*/ 233 h 235"/>
                <a:gd name="T20" fmla="*/ 1 w 37"/>
                <a:gd name="T21" fmla="*/ 235 h 235"/>
                <a:gd name="T22" fmla="*/ 0 w 37"/>
                <a:gd name="T23" fmla="*/ 233 h 235"/>
                <a:gd name="T24" fmla="*/ 5 w 37"/>
                <a:gd name="T25" fmla="*/ 197 h 235"/>
                <a:gd name="T26" fmla="*/ 7 w 37"/>
                <a:gd name="T27" fmla="*/ 179 h 235"/>
                <a:gd name="T28" fmla="*/ 10 w 37"/>
                <a:gd name="T29" fmla="*/ 160 h 235"/>
                <a:gd name="T30" fmla="*/ 17 w 37"/>
                <a:gd name="T31" fmla="*/ 117 h 235"/>
                <a:gd name="T32" fmla="*/ 24 w 37"/>
                <a:gd name="T33" fmla="*/ 75 h 235"/>
                <a:gd name="T34" fmla="*/ 27 w 37"/>
                <a:gd name="T35" fmla="*/ 55 h 235"/>
                <a:gd name="T36" fmla="*/ 29 w 37"/>
                <a:gd name="T37" fmla="*/ 38 h 235"/>
                <a:gd name="T38" fmla="*/ 34 w 37"/>
                <a:gd name="T39" fmla="*/ 2 h 235"/>
                <a:gd name="T40" fmla="*/ 36 w 37"/>
                <a:gd name="T41" fmla="*/ 1 h 235"/>
                <a:gd name="T42" fmla="*/ 37 w 37"/>
                <a:gd name="T4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35">
                  <a:moveTo>
                    <a:pt x="37" y="2"/>
                  </a:moveTo>
                  <a:cubicBezTo>
                    <a:pt x="37" y="2"/>
                    <a:pt x="35" y="17"/>
                    <a:pt x="32" y="38"/>
                  </a:cubicBezTo>
                  <a:cubicBezTo>
                    <a:pt x="32" y="44"/>
                    <a:pt x="31" y="50"/>
                    <a:pt x="30" y="56"/>
                  </a:cubicBezTo>
                  <a:cubicBezTo>
                    <a:pt x="29" y="62"/>
                    <a:pt x="28" y="69"/>
                    <a:pt x="27" y="75"/>
                  </a:cubicBezTo>
                  <a:cubicBezTo>
                    <a:pt x="25" y="89"/>
                    <a:pt x="23" y="103"/>
                    <a:pt x="21" y="118"/>
                  </a:cubicBezTo>
                  <a:cubicBezTo>
                    <a:pt x="18" y="132"/>
                    <a:pt x="16" y="147"/>
                    <a:pt x="14" y="160"/>
                  </a:cubicBezTo>
                  <a:cubicBezTo>
                    <a:pt x="13" y="167"/>
                    <a:pt x="12" y="173"/>
                    <a:pt x="11" y="180"/>
                  </a:cubicBezTo>
                  <a:cubicBezTo>
                    <a:pt x="10" y="186"/>
                    <a:pt x="9" y="192"/>
                    <a:pt x="9" y="197"/>
                  </a:cubicBezTo>
                  <a:cubicBezTo>
                    <a:pt x="5" y="219"/>
                    <a:pt x="3" y="233"/>
                    <a:pt x="3" y="233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3" y="234"/>
                    <a:pt x="2" y="235"/>
                    <a:pt x="1" y="235"/>
                  </a:cubicBezTo>
                  <a:cubicBezTo>
                    <a:pt x="0" y="235"/>
                    <a:pt x="0" y="234"/>
                    <a:pt x="0" y="233"/>
                  </a:cubicBezTo>
                  <a:cubicBezTo>
                    <a:pt x="0" y="233"/>
                    <a:pt x="2" y="218"/>
                    <a:pt x="5" y="197"/>
                  </a:cubicBezTo>
                  <a:cubicBezTo>
                    <a:pt x="6" y="191"/>
                    <a:pt x="6" y="185"/>
                    <a:pt x="7" y="179"/>
                  </a:cubicBezTo>
                  <a:cubicBezTo>
                    <a:pt x="8" y="173"/>
                    <a:pt x="9" y="166"/>
                    <a:pt x="10" y="160"/>
                  </a:cubicBezTo>
                  <a:cubicBezTo>
                    <a:pt x="12" y="146"/>
                    <a:pt x="15" y="132"/>
                    <a:pt x="17" y="117"/>
                  </a:cubicBezTo>
                  <a:cubicBezTo>
                    <a:pt x="19" y="103"/>
                    <a:pt x="22" y="88"/>
                    <a:pt x="24" y="75"/>
                  </a:cubicBezTo>
                  <a:cubicBezTo>
                    <a:pt x="25" y="68"/>
                    <a:pt x="26" y="62"/>
                    <a:pt x="27" y="55"/>
                  </a:cubicBezTo>
                  <a:cubicBezTo>
                    <a:pt x="28" y="49"/>
                    <a:pt x="28" y="43"/>
                    <a:pt x="29" y="38"/>
                  </a:cubicBezTo>
                  <a:cubicBezTo>
                    <a:pt x="32" y="16"/>
                    <a:pt x="34" y="2"/>
                    <a:pt x="34" y="2"/>
                  </a:cubicBezTo>
                  <a:cubicBezTo>
                    <a:pt x="34" y="1"/>
                    <a:pt x="35" y="0"/>
                    <a:pt x="36" y="1"/>
                  </a:cubicBezTo>
                  <a:cubicBezTo>
                    <a:pt x="36" y="1"/>
                    <a:pt x="37" y="1"/>
                    <a:pt x="37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8" name="Freeform 623"/>
            <p:cNvSpPr/>
            <p:nvPr/>
          </p:nvSpPr>
          <p:spPr bwMode="auto">
            <a:xfrm>
              <a:off x="1890639" y="2413530"/>
              <a:ext cx="662120" cy="1178058"/>
            </a:xfrm>
            <a:custGeom>
              <a:avLst/>
              <a:gdLst>
                <a:gd name="T0" fmla="*/ 0 w 236"/>
                <a:gd name="T1" fmla="*/ 417 h 419"/>
                <a:gd name="T2" fmla="*/ 26 w 236"/>
                <a:gd name="T3" fmla="*/ 329 h 419"/>
                <a:gd name="T4" fmla="*/ 84 w 236"/>
                <a:gd name="T5" fmla="*/ 136 h 419"/>
                <a:gd name="T6" fmla="*/ 100 w 236"/>
                <a:gd name="T7" fmla="*/ 84 h 419"/>
                <a:gd name="T8" fmla="*/ 118 w 236"/>
                <a:gd name="T9" fmla="*/ 34 h 419"/>
                <a:gd name="T10" fmla="*/ 133 w 236"/>
                <a:gd name="T11" fmla="*/ 13 h 419"/>
                <a:gd name="T12" fmla="*/ 143 w 236"/>
                <a:gd name="T13" fmla="*/ 5 h 419"/>
                <a:gd name="T14" fmla="*/ 149 w 236"/>
                <a:gd name="T15" fmla="*/ 3 h 419"/>
                <a:gd name="T16" fmla="*/ 152 w 236"/>
                <a:gd name="T17" fmla="*/ 2 h 419"/>
                <a:gd name="T18" fmla="*/ 155 w 236"/>
                <a:gd name="T19" fmla="*/ 2 h 419"/>
                <a:gd name="T20" fmla="*/ 179 w 236"/>
                <a:gd name="T21" fmla="*/ 4 h 419"/>
                <a:gd name="T22" fmla="*/ 198 w 236"/>
                <a:gd name="T23" fmla="*/ 15 h 419"/>
                <a:gd name="T24" fmla="*/ 222 w 236"/>
                <a:gd name="T25" fmla="*/ 44 h 419"/>
                <a:gd name="T26" fmla="*/ 233 w 236"/>
                <a:gd name="T27" fmla="*/ 72 h 419"/>
                <a:gd name="T28" fmla="*/ 235 w 236"/>
                <a:gd name="T29" fmla="*/ 90 h 419"/>
                <a:gd name="T30" fmla="*/ 236 w 236"/>
                <a:gd name="T31" fmla="*/ 95 h 419"/>
                <a:gd name="T32" fmla="*/ 236 w 236"/>
                <a:gd name="T33" fmla="*/ 97 h 419"/>
                <a:gd name="T34" fmla="*/ 234 w 236"/>
                <a:gd name="T35" fmla="*/ 99 h 419"/>
                <a:gd name="T36" fmla="*/ 232 w 236"/>
                <a:gd name="T37" fmla="*/ 97 h 419"/>
                <a:gd name="T38" fmla="*/ 232 w 236"/>
                <a:gd name="T39" fmla="*/ 97 h 419"/>
                <a:gd name="T40" fmla="*/ 232 w 236"/>
                <a:gd name="T41" fmla="*/ 95 h 419"/>
                <a:gd name="T42" fmla="*/ 232 w 236"/>
                <a:gd name="T43" fmla="*/ 90 h 419"/>
                <a:gd name="T44" fmla="*/ 229 w 236"/>
                <a:gd name="T45" fmla="*/ 72 h 419"/>
                <a:gd name="T46" fmla="*/ 219 w 236"/>
                <a:gd name="T47" fmla="*/ 46 h 419"/>
                <a:gd name="T48" fmla="*/ 195 w 236"/>
                <a:gd name="T49" fmla="*/ 18 h 419"/>
                <a:gd name="T50" fmla="*/ 177 w 236"/>
                <a:gd name="T51" fmla="*/ 8 h 419"/>
                <a:gd name="T52" fmla="*/ 156 w 236"/>
                <a:gd name="T53" fmla="*/ 6 h 419"/>
                <a:gd name="T54" fmla="*/ 153 w 236"/>
                <a:gd name="T55" fmla="*/ 6 h 419"/>
                <a:gd name="T56" fmla="*/ 150 w 236"/>
                <a:gd name="T57" fmla="*/ 7 h 419"/>
                <a:gd name="T58" fmla="*/ 145 w 236"/>
                <a:gd name="T59" fmla="*/ 9 h 419"/>
                <a:gd name="T60" fmla="*/ 135 w 236"/>
                <a:gd name="T61" fmla="*/ 16 h 419"/>
                <a:gd name="T62" fmla="*/ 121 w 236"/>
                <a:gd name="T63" fmla="*/ 36 h 419"/>
                <a:gd name="T64" fmla="*/ 104 w 236"/>
                <a:gd name="T65" fmla="*/ 85 h 419"/>
                <a:gd name="T66" fmla="*/ 88 w 236"/>
                <a:gd name="T67" fmla="*/ 137 h 419"/>
                <a:gd name="T68" fmla="*/ 29 w 236"/>
                <a:gd name="T69" fmla="*/ 330 h 419"/>
                <a:gd name="T70" fmla="*/ 3 w 236"/>
                <a:gd name="T71" fmla="*/ 417 h 419"/>
                <a:gd name="T72" fmla="*/ 1 w 236"/>
                <a:gd name="T73" fmla="*/ 418 h 419"/>
                <a:gd name="T74" fmla="*/ 0 w 236"/>
                <a:gd name="T75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" h="419">
                  <a:moveTo>
                    <a:pt x="0" y="417"/>
                  </a:moveTo>
                  <a:cubicBezTo>
                    <a:pt x="0" y="417"/>
                    <a:pt x="11" y="381"/>
                    <a:pt x="26" y="329"/>
                  </a:cubicBezTo>
                  <a:cubicBezTo>
                    <a:pt x="42" y="276"/>
                    <a:pt x="63" y="206"/>
                    <a:pt x="84" y="136"/>
                  </a:cubicBezTo>
                  <a:cubicBezTo>
                    <a:pt x="89" y="119"/>
                    <a:pt x="95" y="101"/>
                    <a:pt x="100" y="84"/>
                  </a:cubicBezTo>
                  <a:cubicBezTo>
                    <a:pt x="105" y="67"/>
                    <a:pt x="110" y="49"/>
                    <a:pt x="118" y="34"/>
                  </a:cubicBezTo>
                  <a:cubicBezTo>
                    <a:pt x="122" y="26"/>
                    <a:pt x="127" y="19"/>
                    <a:pt x="133" y="13"/>
                  </a:cubicBezTo>
                  <a:cubicBezTo>
                    <a:pt x="136" y="10"/>
                    <a:pt x="139" y="7"/>
                    <a:pt x="143" y="5"/>
                  </a:cubicBezTo>
                  <a:cubicBezTo>
                    <a:pt x="145" y="4"/>
                    <a:pt x="147" y="4"/>
                    <a:pt x="149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63" y="0"/>
                    <a:pt x="171" y="2"/>
                    <a:pt x="179" y="4"/>
                  </a:cubicBezTo>
                  <a:cubicBezTo>
                    <a:pt x="186" y="7"/>
                    <a:pt x="192" y="11"/>
                    <a:pt x="198" y="15"/>
                  </a:cubicBezTo>
                  <a:cubicBezTo>
                    <a:pt x="209" y="24"/>
                    <a:pt x="216" y="34"/>
                    <a:pt x="222" y="44"/>
                  </a:cubicBezTo>
                  <a:cubicBezTo>
                    <a:pt x="227" y="54"/>
                    <a:pt x="231" y="64"/>
                    <a:pt x="233" y="72"/>
                  </a:cubicBezTo>
                  <a:cubicBezTo>
                    <a:pt x="235" y="79"/>
                    <a:pt x="235" y="86"/>
                    <a:pt x="235" y="90"/>
                  </a:cubicBezTo>
                  <a:cubicBezTo>
                    <a:pt x="236" y="92"/>
                    <a:pt x="236" y="94"/>
                    <a:pt x="236" y="95"/>
                  </a:cubicBezTo>
                  <a:cubicBezTo>
                    <a:pt x="236" y="96"/>
                    <a:pt x="236" y="97"/>
                    <a:pt x="236" y="97"/>
                  </a:cubicBezTo>
                  <a:cubicBezTo>
                    <a:pt x="236" y="98"/>
                    <a:pt x="235" y="99"/>
                    <a:pt x="234" y="99"/>
                  </a:cubicBezTo>
                  <a:cubicBezTo>
                    <a:pt x="233" y="99"/>
                    <a:pt x="232" y="98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6"/>
                    <a:pt x="232" y="95"/>
                  </a:cubicBezTo>
                  <a:cubicBezTo>
                    <a:pt x="232" y="94"/>
                    <a:pt x="232" y="93"/>
                    <a:pt x="232" y="90"/>
                  </a:cubicBezTo>
                  <a:cubicBezTo>
                    <a:pt x="232" y="86"/>
                    <a:pt x="231" y="80"/>
                    <a:pt x="229" y="72"/>
                  </a:cubicBezTo>
                  <a:cubicBezTo>
                    <a:pt x="227" y="65"/>
                    <a:pt x="224" y="56"/>
                    <a:pt x="219" y="46"/>
                  </a:cubicBezTo>
                  <a:cubicBezTo>
                    <a:pt x="213" y="37"/>
                    <a:pt x="206" y="27"/>
                    <a:pt x="195" y="18"/>
                  </a:cubicBezTo>
                  <a:cubicBezTo>
                    <a:pt x="190" y="14"/>
                    <a:pt x="184" y="10"/>
                    <a:pt x="177" y="8"/>
                  </a:cubicBezTo>
                  <a:cubicBezTo>
                    <a:pt x="171" y="5"/>
                    <a:pt x="163" y="4"/>
                    <a:pt x="156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48" y="7"/>
                    <a:pt x="147" y="8"/>
                    <a:pt x="145" y="9"/>
                  </a:cubicBezTo>
                  <a:cubicBezTo>
                    <a:pt x="142" y="11"/>
                    <a:pt x="138" y="13"/>
                    <a:pt x="135" y="16"/>
                  </a:cubicBezTo>
                  <a:cubicBezTo>
                    <a:pt x="130" y="21"/>
                    <a:pt x="125" y="28"/>
                    <a:pt x="121" y="36"/>
                  </a:cubicBezTo>
                  <a:cubicBezTo>
                    <a:pt x="114" y="51"/>
                    <a:pt x="109" y="68"/>
                    <a:pt x="104" y="85"/>
                  </a:cubicBezTo>
                  <a:cubicBezTo>
                    <a:pt x="99" y="103"/>
                    <a:pt x="93" y="120"/>
                    <a:pt x="88" y="137"/>
                  </a:cubicBezTo>
                  <a:cubicBezTo>
                    <a:pt x="66" y="207"/>
                    <a:pt x="45" y="277"/>
                    <a:pt x="29" y="330"/>
                  </a:cubicBezTo>
                  <a:cubicBezTo>
                    <a:pt x="14" y="382"/>
                    <a:pt x="3" y="417"/>
                    <a:pt x="3" y="417"/>
                  </a:cubicBezTo>
                  <a:cubicBezTo>
                    <a:pt x="3" y="418"/>
                    <a:pt x="2" y="419"/>
                    <a:pt x="1" y="418"/>
                  </a:cubicBezTo>
                  <a:cubicBezTo>
                    <a:pt x="1" y="418"/>
                    <a:pt x="0" y="417"/>
                    <a:pt x="0" y="41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9" name="Freeform 624"/>
            <p:cNvSpPr/>
            <p:nvPr/>
          </p:nvSpPr>
          <p:spPr bwMode="auto">
            <a:xfrm>
              <a:off x="1816687" y="3417888"/>
              <a:ext cx="615685" cy="567531"/>
            </a:xfrm>
            <a:custGeom>
              <a:avLst/>
              <a:gdLst>
                <a:gd name="T0" fmla="*/ 195 w 219"/>
                <a:gd name="T1" fmla="*/ 162 h 202"/>
                <a:gd name="T2" fmla="*/ 115 w 219"/>
                <a:gd name="T3" fmla="*/ 202 h 202"/>
                <a:gd name="T4" fmla="*/ 95 w 219"/>
                <a:gd name="T5" fmla="*/ 200 h 202"/>
                <a:gd name="T6" fmla="*/ 57 w 219"/>
                <a:gd name="T7" fmla="*/ 183 h 202"/>
                <a:gd name="T8" fmla="*/ 39 w 219"/>
                <a:gd name="T9" fmla="*/ 37 h 202"/>
                <a:gd name="T10" fmla="*/ 77 w 219"/>
                <a:gd name="T11" fmla="*/ 10 h 202"/>
                <a:gd name="T12" fmla="*/ 137 w 219"/>
                <a:gd name="T13" fmla="*/ 4 h 202"/>
                <a:gd name="T14" fmla="*/ 208 w 219"/>
                <a:gd name="T15" fmla="*/ 66 h 202"/>
                <a:gd name="T16" fmla="*/ 211 w 219"/>
                <a:gd name="T17" fmla="*/ 74 h 202"/>
                <a:gd name="T18" fmla="*/ 195 w 219"/>
                <a:gd name="T19" fmla="*/ 16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01">
                  <a:moveTo>
                    <a:pt x="195" y="162"/>
                  </a:moveTo>
                  <a:cubicBezTo>
                    <a:pt x="175" y="188"/>
                    <a:pt x="145" y="201"/>
                    <a:pt x="115" y="202"/>
                  </a:cubicBezTo>
                  <a:cubicBezTo>
                    <a:pt x="109" y="202"/>
                    <a:pt x="102" y="202"/>
                    <a:pt x="95" y="200"/>
                  </a:cubicBezTo>
                  <a:cubicBezTo>
                    <a:pt x="81" y="197"/>
                    <a:pt x="68" y="191"/>
                    <a:pt x="57" y="183"/>
                  </a:cubicBezTo>
                  <a:cubicBezTo>
                    <a:pt x="11" y="149"/>
                    <a:pt x="0" y="83"/>
                    <a:pt x="39" y="37"/>
                  </a:cubicBezTo>
                  <a:cubicBezTo>
                    <a:pt x="49" y="25"/>
                    <a:pt x="63" y="16"/>
                    <a:pt x="77" y="10"/>
                  </a:cubicBezTo>
                  <a:cubicBezTo>
                    <a:pt x="101" y="1"/>
                    <a:pt x="122" y="0"/>
                    <a:pt x="137" y="4"/>
                  </a:cubicBezTo>
                  <a:cubicBezTo>
                    <a:pt x="169" y="12"/>
                    <a:pt x="196" y="34"/>
                    <a:pt x="208" y="66"/>
                  </a:cubicBezTo>
                  <a:cubicBezTo>
                    <a:pt x="209" y="68"/>
                    <a:pt x="210" y="71"/>
                    <a:pt x="211" y="74"/>
                  </a:cubicBezTo>
                  <a:cubicBezTo>
                    <a:pt x="219" y="107"/>
                    <a:pt x="214" y="136"/>
                    <a:pt x="195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Freeform 625"/>
            <p:cNvSpPr/>
            <p:nvPr/>
          </p:nvSpPr>
          <p:spPr bwMode="auto">
            <a:xfrm>
              <a:off x="1906116" y="3648340"/>
              <a:ext cx="478102" cy="297524"/>
            </a:xfrm>
            <a:custGeom>
              <a:avLst/>
              <a:gdLst>
                <a:gd name="T0" fmla="*/ 170 w 170"/>
                <a:gd name="T1" fmla="*/ 28 h 106"/>
                <a:gd name="T2" fmla="*/ 169 w 170"/>
                <a:gd name="T3" fmla="*/ 31 h 106"/>
                <a:gd name="T4" fmla="*/ 167 w 170"/>
                <a:gd name="T5" fmla="*/ 40 h 106"/>
                <a:gd name="T6" fmla="*/ 165 w 170"/>
                <a:gd name="T7" fmla="*/ 46 h 106"/>
                <a:gd name="T8" fmla="*/ 163 w 170"/>
                <a:gd name="T9" fmla="*/ 52 h 106"/>
                <a:gd name="T10" fmla="*/ 159 w 170"/>
                <a:gd name="T11" fmla="*/ 60 h 106"/>
                <a:gd name="T12" fmla="*/ 154 w 170"/>
                <a:gd name="T13" fmla="*/ 67 h 106"/>
                <a:gd name="T14" fmla="*/ 147 w 170"/>
                <a:gd name="T15" fmla="*/ 75 h 106"/>
                <a:gd name="T16" fmla="*/ 144 w 170"/>
                <a:gd name="T17" fmla="*/ 79 h 106"/>
                <a:gd name="T18" fmla="*/ 140 w 170"/>
                <a:gd name="T19" fmla="*/ 83 h 106"/>
                <a:gd name="T20" fmla="*/ 121 w 170"/>
                <a:gd name="T21" fmla="*/ 96 h 106"/>
                <a:gd name="T22" fmla="*/ 98 w 170"/>
                <a:gd name="T23" fmla="*/ 104 h 106"/>
                <a:gd name="T24" fmla="*/ 72 w 170"/>
                <a:gd name="T25" fmla="*/ 105 h 106"/>
                <a:gd name="T26" fmla="*/ 48 w 170"/>
                <a:gd name="T27" fmla="*/ 97 h 106"/>
                <a:gd name="T28" fmla="*/ 28 w 170"/>
                <a:gd name="T29" fmla="*/ 81 h 106"/>
                <a:gd name="T30" fmla="*/ 14 w 170"/>
                <a:gd name="T31" fmla="*/ 63 h 106"/>
                <a:gd name="T32" fmla="*/ 5 w 170"/>
                <a:gd name="T33" fmla="*/ 45 h 106"/>
                <a:gd name="T34" fmla="*/ 3 w 170"/>
                <a:gd name="T35" fmla="*/ 36 h 106"/>
                <a:gd name="T36" fmla="*/ 1 w 170"/>
                <a:gd name="T37" fmla="*/ 27 h 106"/>
                <a:gd name="T38" fmla="*/ 0 w 170"/>
                <a:gd name="T39" fmla="*/ 20 h 106"/>
                <a:gd name="T40" fmla="*/ 0 w 170"/>
                <a:gd name="T41" fmla="*/ 14 h 106"/>
                <a:gd name="T42" fmla="*/ 0 w 170"/>
                <a:gd name="T43" fmla="*/ 9 h 106"/>
                <a:gd name="T44" fmla="*/ 1 w 170"/>
                <a:gd name="T45" fmla="*/ 5 h 106"/>
                <a:gd name="T46" fmla="*/ 1 w 170"/>
                <a:gd name="T47" fmla="*/ 2 h 106"/>
                <a:gd name="T48" fmla="*/ 4 w 170"/>
                <a:gd name="T49" fmla="*/ 1 h 106"/>
                <a:gd name="T50" fmla="*/ 5 w 170"/>
                <a:gd name="T51" fmla="*/ 3 h 106"/>
                <a:gd name="T52" fmla="*/ 5 w 170"/>
                <a:gd name="T53" fmla="*/ 3 h 106"/>
                <a:gd name="T54" fmla="*/ 5 w 170"/>
                <a:gd name="T55" fmla="*/ 6 h 106"/>
                <a:gd name="T56" fmla="*/ 4 w 170"/>
                <a:gd name="T57" fmla="*/ 9 h 106"/>
                <a:gd name="T58" fmla="*/ 4 w 170"/>
                <a:gd name="T59" fmla="*/ 14 h 106"/>
                <a:gd name="T60" fmla="*/ 4 w 170"/>
                <a:gd name="T61" fmla="*/ 20 h 106"/>
                <a:gd name="T62" fmla="*/ 5 w 170"/>
                <a:gd name="T63" fmla="*/ 27 h 106"/>
                <a:gd name="T64" fmla="*/ 6 w 170"/>
                <a:gd name="T65" fmla="*/ 35 h 106"/>
                <a:gd name="T66" fmla="*/ 9 w 170"/>
                <a:gd name="T67" fmla="*/ 43 h 106"/>
                <a:gd name="T68" fmla="*/ 17 w 170"/>
                <a:gd name="T69" fmla="*/ 61 h 106"/>
                <a:gd name="T70" fmla="*/ 31 w 170"/>
                <a:gd name="T71" fmla="*/ 79 h 106"/>
                <a:gd name="T72" fmla="*/ 50 w 170"/>
                <a:gd name="T73" fmla="*/ 93 h 106"/>
                <a:gd name="T74" fmla="*/ 72 w 170"/>
                <a:gd name="T75" fmla="*/ 101 h 106"/>
                <a:gd name="T76" fmla="*/ 97 w 170"/>
                <a:gd name="T77" fmla="*/ 101 h 106"/>
                <a:gd name="T78" fmla="*/ 119 w 170"/>
                <a:gd name="T79" fmla="*/ 93 h 106"/>
                <a:gd name="T80" fmla="*/ 137 w 170"/>
                <a:gd name="T81" fmla="*/ 80 h 106"/>
                <a:gd name="T82" fmla="*/ 141 w 170"/>
                <a:gd name="T83" fmla="*/ 77 h 106"/>
                <a:gd name="T84" fmla="*/ 145 w 170"/>
                <a:gd name="T85" fmla="*/ 73 h 106"/>
                <a:gd name="T86" fmla="*/ 151 w 170"/>
                <a:gd name="T87" fmla="*/ 65 h 106"/>
                <a:gd name="T88" fmla="*/ 156 w 170"/>
                <a:gd name="T89" fmla="*/ 58 h 106"/>
                <a:gd name="T90" fmla="*/ 160 w 170"/>
                <a:gd name="T91" fmla="*/ 51 h 106"/>
                <a:gd name="T92" fmla="*/ 163 w 170"/>
                <a:gd name="T93" fmla="*/ 45 h 106"/>
                <a:gd name="T94" fmla="*/ 164 w 170"/>
                <a:gd name="T95" fmla="*/ 39 h 106"/>
                <a:gd name="T96" fmla="*/ 166 w 170"/>
                <a:gd name="T97" fmla="*/ 31 h 106"/>
                <a:gd name="T98" fmla="*/ 167 w 170"/>
                <a:gd name="T99" fmla="*/ 28 h 106"/>
                <a:gd name="T100" fmla="*/ 169 w 170"/>
                <a:gd name="T101" fmla="*/ 27 h 106"/>
                <a:gd name="T102" fmla="*/ 170 w 170"/>
                <a:gd name="T103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105">
                  <a:moveTo>
                    <a:pt x="170" y="28"/>
                  </a:moveTo>
                  <a:cubicBezTo>
                    <a:pt x="170" y="28"/>
                    <a:pt x="170" y="29"/>
                    <a:pt x="169" y="31"/>
                  </a:cubicBezTo>
                  <a:cubicBezTo>
                    <a:pt x="169" y="33"/>
                    <a:pt x="169" y="36"/>
                    <a:pt x="167" y="40"/>
                  </a:cubicBezTo>
                  <a:cubicBezTo>
                    <a:pt x="167" y="42"/>
                    <a:pt x="166" y="44"/>
                    <a:pt x="165" y="46"/>
                  </a:cubicBezTo>
                  <a:cubicBezTo>
                    <a:pt x="165" y="48"/>
                    <a:pt x="164" y="50"/>
                    <a:pt x="163" y="52"/>
                  </a:cubicBezTo>
                  <a:cubicBezTo>
                    <a:pt x="161" y="55"/>
                    <a:pt x="160" y="57"/>
                    <a:pt x="159" y="60"/>
                  </a:cubicBezTo>
                  <a:cubicBezTo>
                    <a:pt x="157" y="62"/>
                    <a:pt x="156" y="65"/>
                    <a:pt x="154" y="67"/>
                  </a:cubicBezTo>
                  <a:cubicBezTo>
                    <a:pt x="152" y="70"/>
                    <a:pt x="150" y="73"/>
                    <a:pt x="147" y="75"/>
                  </a:cubicBezTo>
                  <a:cubicBezTo>
                    <a:pt x="146" y="76"/>
                    <a:pt x="145" y="78"/>
                    <a:pt x="144" y="79"/>
                  </a:cubicBezTo>
                  <a:cubicBezTo>
                    <a:pt x="142" y="80"/>
                    <a:pt x="141" y="81"/>
                    <a:pt x="140" y="83"/>
                  </a:cubicBezTo>
                  <a:cubicBezTo>
                    <a:pt x="134" y="87"/>
                    <a:pt x="128" y="92"/>
                    <a:pt x="121" y="96"/>
                  </a:cubicBezTo>
                  <a:cubicBezTo>
                    <a:pt x="114" y="99"/>
                    <a:pt x="106" y="102"/>
                    <a:pt x="98" y="104"/>
                  </a:cubicBezTo>
                  <a:cubicBezTo>
                    <a:pt x="89" y="106"/>
                    <a:pt x="80" y="106"/>
                    <a:pt x="72" y="105"/>
                  </a:cubicBezTo>
                  <a:cubicBezTo>
                    <a:pt x="63" y="104"/>
                    <a:pt x="55" y="101"/>
                    <a:pt x="48" y="97"/>
                  </a:cubicBezTo>
                  <a:cubicBezTo>
                    <a:pt x="40" y="93"/>
                    <a:pt x="34" y="87"/>
                    <a:pt x="28" y="81"/>
                  </a:cubicBezTo>
                  <a:cubicBezTo>
                    <a:pt x="22" y="76"/>
                    <a:pt x="18" y="69"/>
                    <a:pt x="14" y="63"/>
                  </a:cubicBezTo>
                  <a:cubicBezTo>
                    <a:pt x="10" y="57"/>
                    <a:pt x="7" y="51"/>
                    <a:pt x="5" y="45"/>
                  </a:cubicBezTo>
                  <a:cubicBezTo>
                    <a:pt x="4" y="41"/>
                    <a:pt x="3" y="39"/>
                    <a:pt x="3" y="36"/>
                  </a:cubicBezTo>
                  <a:cubicBezTo>
                    <a:pt x="2" y="33"/>
                    <a:pt x="1" y="30"/>
                    <a:pt x="1" y="27"/>
                  </a:cubicBezTo>
                  <a:cubicBezTo>
                    <a:pt x="1" y="25"/>
                    <a:pt x="1" y="23"/>
                    <a:pt x="0" y="20"/>
                  </a:cubicBezTo>
                  <a:cubicBezTo>
                    <a:pt x="0" y="18"/>
                    <a:pt x="0" y="16"/>
                    <a:pt x="0" y="14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6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6"/>
                    <a:pt x="4" y="18"/>
                    <a:pt x="4" y="20"/>
                  </a:cubicBezTo>
                  <a:cubicBezTo>
                    <a:pt x="4" y="22"/>
                    <a:pt x="5" y="24"/>
                    <a:pt x="5" y="27"/>
                  </a:cubicBezTo>
                  <a:cubicBezTo>
                    <a:pt x="5" y="29"/>
                    <a:pt x="6" y="32"/>
                    <a:pt x="6" y="35"/>
                  </a:cubicBezTo>
                  <a:cubicBezTo>
                    <a:pt x="7" y="38"/>
                    <a:pt x="8" y="40"/>
                    <a:pt x="9" y="43"/>
                  </a:cubicBezTo>
                  <a:cubicBezTo>
                    <a:pt x="11" y="49"/>
                    <a:pt x="14" y="55"/>
                    <a:pt x="17" y="61"/>
                  </a:cubicBezTo>
                  <a:cubicBezTo>
                    <a:pt x="21" y="67"/>
                    <a:pt x="25" y="73"/>
                    <a:pt x="31" y="79"/>
                  </a:cubicBezTo>
                  <a:cubicBezTo>
                    <a:pt x="36" y="84"/>
                    <a:pt x="42" y="89"/>
                    <a:pt x="50" y="93"/>
                  </a:cubicBezTo>
                  <a:cubicBezTo>
                    <a:pt x="57" y="97"/>
                    <a:pt x="64" y="100"/>
                    <a:pt x="72" y="101"/>
                  </a:cubicBezTo>
                  <a:cubicBezTo>
                    <a:pt x="81" y="102"/>
                    <a:pt x="89" y="102"/>
                    <a:pt x="97" y="101"/>
                  </a:cubicBezTo>
                  <a:cubicBezTo>
                    <a:pt x="105" y="99"/>
                    <a:pt x="112" y="96"/>
                    <a:pt x="119" y="93"/>
                  </a:cubicBezTo>
                  <a:cubicBezTo>
                    <a:pt x="126" y="89"/>
                    <a:pt x="132" y="85"/>
                    <a:pt x="137" y="80"/>
                  </a:cubicBezTo>
                  <a:cubicBezTo>
                    <a:pt x="139" y="79"/>
                    <a:pt x="140" y="78"/>
                    <a:pt x="141" y="77"/>
                  </a:cubicBezTo>
                  <a:cubicBezTo>
                    <a:pt x="143" y="75"/>
                    <a:pt x="144" y="74"/>
                    <a:pt x="145" y="73"/>
                  </a:cubicBezTo>
                  <a:cubicBezTo>
                    <a:pt x="147" y="70"/>
                    <a:pt x="149" y="68"/>
                    <a:pt x="151" y="65"/>
                  </a:cubicBezTo>
                  <a:cubicBezTo>
                    <a:pt x="153" y="63"/>
                    <a:pt x="154" y="60"/>
                    <a:pt x="156" y="58"/>
                  </a:cubicBezTo>
                  <a:cubicBezTo>
                    <a:pt x="157" y="56"/>
                    <a:pt x="159" y="53"/>
                    <a:pt x="160" y="51"/>
                  </a:cubicBezTo>
                  <a:cubicBezTo>
                    <a:pt x="161" y="49"/>
                    <a:pt x="162" y="47"/>
                    <a:pt x="163" y="45"/>
                  </a:cubicBezTo>
                  <a:cubicBezTo>
                    <a:pt x="163" y="43"/>
                    <a:pt x="164" y="41"/>
                    <a:pt x="164" y="39"/>
                  </a:cubicBezTo>
                  <a:cubicBezTo>
                    <a:pt x="166" y="36"/>
                    <a:pt x="166" y="33"/>
                    <a:pt x="166" y="31"/>
                  </a:cubicBezTo>
                  <a:cubicBezTo>
                    <a:pt x="167" y="29"/>
                    <a:pt x="167" y="28"/>
                    <a:pt x="167" y="28"/>
                  </a:cubicBezTo>
                  <a:cubicBezTo>
                    <a:pt x="167" y="27"/>
                    <a:pt x="168" y="27"/>
                    <a:pt x="169" y="27"/>
                  </a:cubicBezTo>
                  <a:cubicBezTo>
                    <a:pt x="170" y="27"/>
                    <a:pt x="170" y="28"/>
                    <a:pt x="170" y="28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Freeform 626"/>
            <p:cNvSpPr/>
            <p:nvPr/>
          </p:nvSpPr>
          <p:spPr bwMode="auto">
            <a:xfrm>
              <a:off x="2067777" y="3644901"/>
              <a:ext cx="123825" cy="189177"/>
            </a:xfrm>
            <a:custGeom>
              <a:avLst/>
              <a:gdLst>
                <a:gd name="T0" fmla="*/ 41 w 44"/>
                <a:gd name="T1" fmla="*/ 36 h 67"/>
                <a:gd name="T2" fmla="*/ 17 w 44"/>
                <a:gd name="T3" fmla="*/ 65 h 67"/>
                <a:gd name="T4" fmla="*/ 3 w 44"/>
                <a:gd name="T5" fmla="*/ 30 h 67"/>
                <a:gd name="T6" fmla="*/ 27 w 44"/>
                <a:gd name="T7" fmla="*/ 2 h 67"/>
                <a:gd name="T8" fmla="*/ 41 w 44"/>
                <a:gd name="T9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7">
                  <a:moveTo>
                    <a:pt x="41" y="36"/>
                  </a:moveTo>
                  <a:cubicBezTo>
                    <a:pt x="39" y="54"/>
                    <a:pt x="28" y="67"/>
                    <a:pt x="17" y="65"/>
                  </a:cubicBezTo>
                  <a:cubicBezTo>
                    <a:pt x="7" y="63"/>
                    <a:pt x="0" y="48"/>
                    <a:pt x="3" y="30"/>
                  </a:cubicBezTo>
                  <a:cubicBezTo>
                    <a:pt x="6" y="13"/>
                    <a:pt x="17" y="0"/>
                    <a:pt x="27" y="2"/>
                  </a:cubicBezTo>
                  <a:cubicBezTo>
                    <a:pt x="38" y="3"/>
                    <a:pt x="44" y="19"/>
                    <a:pt x="41" y="3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Freeform 627"/>
            <p:cNvSpPr/>
            <p:nvPr/>
          </p:nvSpPr>
          <p:spPr bwMode="auto">
            <a:xfrm>
              <a:off x="2121091" y="3749808"/>
              <a:ext cx="41275" cy="55033"/>
            </a:xfrm>
            <a:custGeom>
              <a:avLst/>
              <a:gdLst>
                <a:gd name="T0" fmla="*/ 15 w 15"/>
                <a:gd name="T1" fmla="*/ 2 h 20"/>
                <a:gd name="T2" fmla="*/ 15 w 15"/>
                <a:gd name="T3" fmla="*/ 2 h 20"/>
                <a:gd name="T4" fmla="*/ 15 w 15"/>
                <a:gd name="T5" fmla="*/ 5 h 20"/>
                <a:gd name="T6" fmla="*/ 12 w 15"/>
                <a:gd name="T7" fmla="*/ 12 h 20"/>
                <a:gd name="T8" fmla="*/ 11 w 15"/>
                <a:gd name="T9" fmla="*/ 14 h 20"/>
                <a:gd name="T10" fmla="*/ 9 w 15"/>
                <a:gd name="T11" fmla="*/ 15 h 20"/>
                <a:gd name="T12" fmla="*/ 6 w 15"/>
                <a:gd name="T13" fmla="*/ 18 h 20"/>
                <a:gd name="T14" fmla="*/ 5 w 15"/>
                <a:gd name="T15" fmla="*/ 19 h 20"/>
                <a:gd name="T16" fmla="*/ 4 w 15"/>
                <a:gd name="T17" fmla="*/ 19 h 20"/>
                <a:gd name="T18" fmla="*/ 3 w 15"/>
                <a:gd name="T19" fmla="*/ 20 h 20"/>
                <a:gd name="T20" fmla="*/ 0 w 15"/>
                <a:gd name="T21" fmla="*/ 19 h 20"/>
                <a:gd name="T22" fmla="*/ 1 w 15"/>
                <a:gd name="T23" fmla="*/ 16 h 20"/>
                <a:gd name="T24" fmla="*/ 2 w 15"/>
                <a:gd name="T25" fmla="*/ 16 h 20"/>
                <a:gd name="T26" fmla="*/ 3 w 15"/>
                <a:gd name="T27" fmla="*/ 16 h 20"/>
                <a:gd name="T28" fmla="*/ 3 w 15"/>
                <a:gd name="T29" fmla="*/ 15 h 20"/>
                <a:gd name="T30" fmla="*/ 4 w 15"/>
                <a:gd name="T31" fmla="*/ 15 h 20"/>
                <a:gd name="T32" fmla="*/ 6 w 15"/>
                <a:gd name="T33" fmla="*/ 13 h 20"/>
                <a:gd name="T34" fmla="*/ 7 w 15"/>
                <a:gd name="T35" fmla="*/ 11 h 20"/>
                <a:gd name="T36" fmla="*/ 8 w 15"/>
                <a:gd name="T37" fmla="*/ 10 h 20"/>
                <a:gd name="T38" fmla="*/ 11 w 15"/>
                <a:gd name="T39" fmla="*/ 4 h 20"/>
                <a:gd name="T40" fmla="*/ 12 w 15"/>
                <a:gd name="T41" fmla="*/ 1 h 20"/>
                <a:gd name="T42" fmla="*/ 14 w 15"/>
                <a:gd name="T43" fmla="*/ 0 h 20"/>
                <a:gd name="T44" fmla="*/ 15 w 15"/>
                <a:gd name="T4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0">
                  <a:moveTo>
                    <a:pt x="15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4" y="7"/>
                    <a:pt x="13" y="9"/>
                    <a:pt x="12" y="12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0" y="14"/>
                    <a:pt x="10" y="15"/>
                    <a:pt x="9" y="15"/>
                  </a:cubicBezTo>
                  <a:cubicBezTo>
                    <a:pt x="8" y="16"/>
                    <a:pt x="7" y="17"/>
                    <a:pt x="6" y="18"/>
                  </a:cubicBezTo>
                  <a:cubicBezTo>
                    <a:pt x="6" y="18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1" y="20"/>
                    <a:pt x="0" y="19"/>
                  </a:cubicBezTo>
                  <a:cubicBezTo>
                    <a:pt x="0" y="18"/>
                    <a:pt x="1" y="17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6" y="14"/>
                    <a:pt x="6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10" y="8"/>
                    <a:pt x="11" y="6"/>
                    <a:pt x="11" y="4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Freeform 628"/>
            <p:cNvSpPr/>
            <p:nvPr/>
          </p:nvSpPr>
          <p:spPr bwMode="auto">
            <a:xfrm>
              <a:off x="1949112" y="3419608"/>
              <a:ext cx="435108" cy="283766"/>
            </a:xfrm>
            <a:custGeom>
              <a:avLst/>
              <a:gdLst>
                <a:gd name="T0" fmla="*/ 71 w 155"/>
                <a:gd name="T1" fmla="*/ 98 h 101"/>
                <a:gd name="T2" fmla="*/ 3 w 155"/>
                <a:gd name="T3" fmla="*/ 45 h 101"/>
                <a:gd name="T4" fmla="*/ 0 w 155"/>
                <a:gd name="T5" fmla="*/ 32 h 101"/>
                <a:gd name="T6" fmla="*/ 2 w 155"/>
                <a:gd name="T7" fmla="*/ 27 h 101"/>
                <a:gd name="T8" fmla="*/ 69 w 155"/>
                <a:gd name="T9" fmla="*/ 1 h 101"/>
                <a:gd name="T10" fmla="*/ 154 w 155"/>
                <a:gd name="T11" fmla="*/ 50 h 101"/>
                <a:gd name="T12" fmla="*/ 154 w 155"/>
                <a:gd name="T13" fmla="*/ 58 h 101"/>
                <a:gd name="T14" fmla="*/ 121 w 155"/>
                <a:gd name="T15" fmla="*/ 90 h 101"/>
                <a:gd name="T16" fmla="*/ 71 w 155"/>
                <a:gd name="T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00">
                  <a:moveTo>
                    <a:pt x="71" y="98"/>
                  </a:moveTo>
                  <a:cubicBezTo>
                    <a:pt x="41" y="94"/>
                    <a:pt x="13" y="75"/>
                    <a:pt x="3" y="45"/>
                  </a:cubicBezTo>
                  <a:cubicBezTo>
                    <a:pt x="1" y="41"/>
                    <a:pt x="0" y="36"/>
                    <a:pt x="0" y="32"/>
                  </a:cubicBezTo>
                  <a:cubicBezTo>
                    <a:pt x="0" y="30"/>
                    <a:pt x="0" y="28"/>
                    <a:pt x="2" y="27"/>
                  </a:cubicBezTo>
                  <a:cubicBezTo>
                    <a:pt x="14" y="15"/>
                    <a:pt x="39" y="1"/>
                    <a:pt x="69" y="1"/>
                  </a:cubicBezTo>
                  <a:cubicBezTo>
                    <a:pt x="100" y="0"/>
                    <a:pt x="134" y="18"/>
                    <a:pt x="154" y="50"/>
                  </a:cubicBezTo>
                  <a:cubicBezTo>
                    <a:pt x="155" y="52"/>
                    <a:pt x="155" y="55"/>
                    <a:pt x="154" y="58"/>
                  </a:cubicBezTo>
                  <a:cubicBezTo>
                    <a:pt x="147" y="72"/>
                    <a:pt x="135" y="83"/>
                    <a:pt x="121" y="90"/>
                  </a:cubicBezTo>
                  <a:cubicBezTo>
                    <a:pt x="105" y="98"/>
                    <a:pt x="88" y="101"/>
                    <a:pt x="71" y="9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Freeform 629"/>
            <p:cNvSpPr/>
            <p:nvPr/>
          </p:nvSpPr>
          <p:spPr bwMode="auto">
            <a:xfrm>
              <a:off x="1980068" y="3467762"/>
              <a:ext cx="376635" cy="127265"/>
            </a:xfrm>
            <a:custGeom>
              <a:avLst/>
              <a:gdLst>
                <a:gd name="T0" fmla="*/ 131 w 134"/>
                <a:gd name="T1" fmla="*/ 44 h 45"/>
                <a:gd name="T2" fmla="*/ 128 w 134"/>
                <a:gd name="T3" fmla="*/ 39 h 45"/>
                <a:gd name="T4" fmla="*/ 123 w 134"/>
                <a:gd name="T5" fmla="*/ 33 h 45"/>
                <a:gd name="T6" fmla="*/ 117 w 134"/>
                <a:gd name="T7" fmla="*/ 26 h 45"/>
                <a:gd name="T8" fmla="*/ 108 w 134"/>
                <a:gd name="T9" fmla="*/ 20 h 45"/>
                <a:gd name="T10" fmla="*/ 103 w 134"/>
                <a:gd name="T11" fmla="*/ 17 h 45"/>
                <a:gd name="T12" fmla="*/ 97 w 134"/>
                <a:gd name="T13" fmla="*/ 14 h 45"/>
                <a:gd name="T14" fmla="*/ 85 w 134"/>
                <a:gd name="T15" fmla="*/ 9 h 45"/>
                <a:gd name="T16" fmla="*/ 79 w 134"/>
                <a:gd name="T17" fmla="*/ 7 h 45"/>
                <a:gd name="T18" fmla="*/ 75 w 134"/>
                <a:gd name="T19" fmla="*/ 6 h 45"/>
                <a:gd name="T20" fmla="*/ 72 w 134"/>
                <a:gd name="T21" fmla="*/ 6 h 45"/>
                <a:gd name="T22" fmla="*/ 65 w 134"/>
                <a:gd name="T23" fmla="*/ 5 h 45"/>
                <a:gd name="T24" fmla="*/ 58 w 134"/>
                <a:gd name="T25" fmla="*/ 4 h 45"/>
                <a:gd name="T26" fmla="*/ 45 w 134"/>
                <a:gd name="T27" fmla="*/ 5 h 45"/>
                <a:gd name="T28" fmla="*/ 39 w 134"/>
                <a:gd name="T29" fmla="*/ 6 h 45"/>
                <a:gd name="T30" fmla="*/ 33 w 134"/>
                <a:gd name="T31" fmla="*/ 8 h 45"/>
                <a:gd name="T32" fmla="*/ 23 w 134"/>
                <a:gd name="T33" fmla="*/ 12 h 45"/>
                <a:gd name="T34" fmla="*/ 15 w 134"/>
                <a:gd name="T35" fmla="*/ 16 h 45"/>
                <a:gd name="T36" fmla="*/ 8 w 134"/>
                <a:gd name="T37" fmla="*/ 20 h 45"/>
                <a:gd name="T38" fmla="*/ 3 w 134"/>
                <a:gd name="T39" fmla="*/ 23 h 45"/>
                <a:gd name="T40" fmla="*/ 3 w 134"/>
                <a:gd name="T41" fmla="*/ 23 h 45"/>
                <a:gd name="T42" fmla="*/ 0 w 134"/>
                <a:gd name="T43" fmla="*/ 23 h 45"/>
                <a:gd name="T44" fmla="*/ 1 w 134"/>
                <a:gd name="T45" fmla="*/ 20 h 45"/>
                <a:gd name="T46" fmla="*/ 6 w 134"/>
                <a:gd name="T47" fmla="*/ 16 h 45"/>
                <a:gd name="T48" fmla="*/ 13 w 134"/>
                <a:gd name="T49" fmla="*/ 12 h 45"/>
                <a:gd name="T50" fmla="*/ 21 w 134"/>
                <a:gd name="T51" fmla="*/ 8 h 45"/>
                <a:gd name="T52" fmla="*/ 32 w 134"/>
                <a:gd name="T53" fmla="*/ 4 h 45"/>
                <a:gd name="T54" fmla="*/ 38 w 134"/>
                <a:gd name="T55" fmla="*/ 3 h 45"/>
                <a:gd name="T56" fmla="*/ 45 w 134"/>
                <a:gd name="T57" fmla="*/ 1 h 45"/>
                <a:gd name="T58" fmla="*/ 58 w 134"/>
                <a:gd name="T59" fmla="*/ 1 h 45"/>
                <a:gd name="T60" fmla="*/ 66 w 134"/>
                <a:gd name="T61" fmla="*/ 1 h 45"/>
                <a:gd name="T62" fmla="*/ 73 w 134"/>
                <a:gd name="T63" fmla="*/ 2 h 45"/>
                <a:gd name="T64" fmla="*/ 76 w 134"/>
                <a:gd name="T65" fmla="*/ 3 h 45"/>
                <a:gd name="T66" fmla="*/ 80 w 134"/>
                <a:gd name="T67" fmla="*/ 3 h 45"/>
                <a:gd name="T68" fmla="*/ 86 w 134"/>
                <a:gd name="T69" fmla="*/ 5 h 45"/>
                <a:gd name="T70" fmla="*/ 99 w 134"/>
                <a:gd name="T71" fmla="*/ 11 h 45"/>
                <a:gd name="T72" fmla="*/ 105 w 134"/>
                <a:gd name="T73" fmla="*/ 14 h 45"/>
                <a:gd name="T74" fmla="*/ 110 w 134"/>
                <a:gd name="T75" fmla="*/ 17 h 45"/>
                <a:gd name="T76" fmla="*/ 119 w 134"/>
                <a:gd name="T77" fmla="*/ 24 h 45"/>
                <a:gd name="T78" fmla="*/ 126 w 134"/>
                <a:gd name="T79" fmla="*/ 31 h 45"/>
                <a:gd name="T80" fmla="*/ 130 w 134"/>
                <a:gd name="T81" fmla="*/ 37 h 45"/>
                <a:gd name="T82" fmla="*/ 134 w 134"/>
                <a:gd name="T83" fmla="*/ 43 h 45"/>
                <a:gd name="T84" fmla="*/ 133 w 134"/>
                <a:gd name="T85" fmla="*/ 45 h 45"/>
                <a:gd name="T86" fmla="*/ 131 w 134"/>
                <a:gd name="T8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45">
                  <a:moveTo>
                    <a:pt x="131" y="44"/>
                  </a:moveTo>
                  <a:cubicBezTo>
                    <a:pt x="131" y="44"/>
                    <a:pt x="130" y="42"/>
                    <a:pt x="128" y="39"/>
                  </a:cubicBezTo>
                  <a:cubicBezTo>
                    <a:pt x="127" y="37"/>
                    <a:pt x="125" y="35"/>
                    <a:pt x="123" y="33"/>
                  </a:cubicBezTo>
                  <a:cubicBezTo>
                    <a:pt x="122" y="31"/>
                    <a:pt x="119" y="29"/>
                    <a:pt x="117" y="26"/>
                  </a:cubicBezTo>
                  <a:cubicBezTo>
                    <a:pt x="114" y="24"/>
                    <a:pt x="112" y="22"/>
                    <a:pt x="108" y="20"/>
                  </a:cubicBezTo>
                  <a:cubicBezTo>
                    <a:pt x="107" y="19"/>
                    <a:pt x="105" y="18"/>
                    <a:pt x="103" y="17"/>
                  </a:cubicBezTo>
                  <a:cubicBezTo>
                    <a:pt x="101" y="16"/>
                    <a:pt x="99" y="15"/>
                    <a:pt x="97" y="14"/>
                  </a:cubicBezTo>
                  <a:cubicBezTo>
                    <a:pt x="94" y="12"/>
                    <a:pt x="89" y="10"/>
                    <a:pt x="85" y="9"/>
                  </a:cubicBezTo>
                  <a:cubicBezTo>
                    <a:pt x="83" y="8"/>
                    <a:pt x="81" y="8"/>
                    <a:pt x="79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4" y="6"/>
                    <a:pt x="73" y="6"/>
                    <a:pt x="72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4"/>
                    <a:pt x="61" y="5"/>
                    <a:pt x="58" y="4"/>
                  </a:cubicBezTo>
                  <a:cubicBezTo>
                    <a:pt x="54" y="4"/>
                    <a:pt x="50" y="5"/>
                    <a:pt x="45" y="5"/>
                  </a:cubicBezTo>
                  <a:cubicBezTo>
                    <a:pt x="43" y="5"/>
                    <a:pt x="41" y="6"/>
                    <a:pt x="39" y="6"/>
                  </a:cubicBezTo>
                  <a:cubicBezTo>
                    <a:pt x="37" y="7"/>
                    <a:pt x="35" y="7"/>
                    <a:pt x="33" y="8"/>
                  </a:cubicBezTo>
                  <a:cubicBezTo>
                    <a:pt x="30" y="9"/>
                    <a:pt x="26" y="10"/>
                    <a:pt x="23" y="12"/>
                  </a:cubicBezTo>
                  <a:cubicBezTo>
                    <a:pt x="20" y="13"/>
                    <a:pt x="17" y="15"/>
                    <a:pt x="15" y="16"/>
                  </a:cubicBezTo>
                  <a:cubicBezTo>
                    <a:pt x="12" y="17"/>
                    <a:pt x="10" y="19"/>
                    <a:pt x="8" y="20"/>
                  </a:cubicBezTo>
                  <a:cubicBezTo>
                    <a:pt x="5" y="22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1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1" y="20"/>
                    <a:pt x="3" y="19"/>
                    <a:pt x="6" y="16"/>
                  </a:cubicBezTo>
                  <a:cubicBezTo>
                    <a:pt x="8" y="15"/>
                    <a:pt x="10" y="14"/>
                    <a:pt x="13" y="12"/>
                  </a:cubicBezTo>
                  <a:cubicBezTo>
                    <a:pt x="15" y="11"/>
                    <a:pt x="18" y="10"/>
                    <a:pt x="21" y="8"/>
                  </a:cubicBezTo>
                  <a:cubicBezTo>
                    <a:pt x="25" y="7"/>
                    <a:pt x="28" y="5"/>
                    <a:pt x="32" y="4"/>
                  </a:cubicBezTo>
                  <a:cubicBezTo>
                    <a:pt x="34" y="4"/>
                    <a:pt x="36" y="3"/>
                    <a:pt x="38" y="3"/>
                  </a:cubicBezTo>
                  <a:cubicBezTo>
                    <a:pt x="40" y="2"/>
                    <a:pt x="43" y="1"/>
                    <a:pt x="45" y="1"/>
                  </a:cubicBezTo>
                  <a:cubicBezTo>
                    <a:pt x="49" y="1"/>
                    <a:pt x="54" y="0"/>
                    <a:pt x="58" y="1"/>
                  </a:cubicBezTo>
                  <a:cubicBezTo>
                    <a:pt x="61" y="1"/>
                    <a:pt x="63" y="1"/>
                    <a:pt x="66" y="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5" y="2"/>
                    <a:pt x="76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2" y="4"/>
                    <a:pt x="84" y="5"/>
                    <a:pt x="86" y="5"/>
                  </a:cubicBezTo>
                  <a:cubicBezTo>
                    <a:pt x="91" y="7"/>
                    <a:pt x="95" y="9"/>
                    <a:pt x="99" y="11"/>
                  </a:cubicBezTo>
                  <a:cubicBezTo>
                    <a:pt x="101" y="11"/>
                    <a:pt x="103" y="12"/>
                    <a:pt x="105" y="14"/>
                  </a:cubicBezTo>
                  <a:cubicBezTo>
                    <a:pt x="107" y="15"/>
                    <a:pt x="108" y="16"/>
                    <a:pt x="110" y="17"/>
                  </a:cubicBezTo>
                  <a:cubicBezTo>
                    <a:pt x="114" y="19"/>
                    <a:pt x="116" y="22"/>
                    <a:pt x="119" y="24"/>
                  </a:cubicBezTo>
                  <a:cubicBezTo>
                    <a:pt x="122" y="27"/>
                    <a:pt x="124" y="29"/>
                    <a:pt x="126" y="31"/>
                  </a:cubicBezTo>
                  <a:cubicBezTo>
                    <a:pt x="128" y="33"/>
                    <a:pt x="129" y="35"/>
                    <a:pt x="130" y="37"/>
                  </a:cubicBezTo>
                  <a:cubicBezTo>
                    <a:pt x="133" y="41"/>
                    <a:pt x="134" y="43"/>
                    <a:pt x="134" y="43"/>
                  </a:cubicBezTo>
                  <a:cubicBezTo>
                    <a:pt x="134" y="43"/>
                    <a:pt x="134" y="44"/>
                    <a:pt x="133" y="45"/>
                  </a:cubicBezTo>
                  <a:cubicBezTo>
                    <a:pt x="133" y="45"/>
                    <a:pt x="132" y="45"/>
                    <a:pt x="131" y="44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676"/>
          <p:cNvGrpSpPr/>
          <p:nvPr/>
        </p:nvGrpSpPr>
        <p:grpSpPr>
          <a:xfrm>
            <a:off x="3385731" y="1145204"/>
            <a:ext cx="1242685" cy="888253"/>
            <a:chOff x="3784129" y="1116807"/>
            <a:chExt cx="1305322" cy="916650"/>
          </a:xfrm>
          <a:solidFill>
            <a:schemeClr val="accent5">
              <a:lumMod val="75000"/>
            </a:schemeClr>
          </a:solidFill>
        </p:grpSpPr>
        <p:grpSp>
          <p:nvGrpSpPr>
            <p:cNvPr id="662" name="Group 661"/>
            <p:cNvGrpSpPr/>
            <p:nvPr/>
          </p:nvGrpSpPr>
          <p:grpSpPr>
            <a:xfrm>
              <a:off x="3897635" y="1116807"/>
              <a:ext cx="1078310" cy="916650"/>
              <a:chOff x="3897635" y="1116807"/>
              <a:chExt cx="1078310" cy="916650"/>
            </a:xfrm>
            <a:grpFill/>
          </p:grpSpPr>
          <p:sp>
            <p:nvSpPr>
              <p:cNvPr id="600" name="Freeform 503"/>
              <p:cNvSpPr/>
              <p:nvPr/>
            </p:nvSpPr>
            <p:spPr bwMode="auto">
              <a:xfrm>
                <a:off x="4014581" y="1116807"/>
                <a:ext cx="79110" cy="607087"/>
              </a:xfrm>
              <a:custGeom>
                <a:avLst/>
                <a:gdLst>
                  <a:gd name="T0" fmla="*/ 14 w 28"/>
                  <a:gd name="T1" fmla="*/ 216 h 216"/>
                  <a:gd name="T2" fmla="*/ 0 w 28"/>
                  <a:gd name="T3" fmla="*/ 202 h 216"/>
                  <a:gd name="T4" fmla="*/ 0 w 28"/>
                  <a:gd name="T5" fmla="*/ 14 h 216"/>
                  <a:gd name="T6" fmla="*/ 14 w 28"/>
                  <a:gd name="T7" fmla="*/ 0 h 216"/>
                  <a:gd name="T8" fmla="*/ 28 w 28"/>
                  <a:gd name="T9" fmla="*/ 14 h 216"/>
                  <a:gd name="T10" fmla="*/ 28 w 28"/>
                  <a:gd name="T11" fmla="*/ 202 h 216"/>
                  <a:gd name="T12" fmla="*/ 14 w 28"/>
                  <a:gd name="T13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16">
                    <a:moveTo>
                      <a:pt x="14" y="216"/>
                    </a:moveTo>
                    <a:cubicBezTo>
                      <a:pt x="7" y="216"/>
                      <a:pt x="0" y="209"/>
                      <a:pt x="0" y="20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02"/>
                      <a:pt x="28" y="202"/>
                      <a:pt x="28" y="202"/>
                    </a:cubicBezTo>
                    <a:cubicBezTo>
                      <a:pt x="28" y="209"/>
                      <a:pt x="22" y="216"/>
                      <a:pt x="14" y="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1" name="Freeform 504"/>
              <p:cNvSpPr/>
              <p:nvPr/>
            </p:nvSpPr>
            <p:spPr bwMode="auto">
              <a:xfrm>
                <a:off x="4776449" y="1116807"/>
                <a:ext cx="79110" cy="607087"/>
              </a:xfrm>
              <a:custGeom>
                <a:avLst/>
                <a:gdLst>
                  <a:gd name="T0" fmla="*/ 14 w 28"/>
                  <a:gd name="T1" fmla="*/ 216 h 216"/>
                  <a:gd name="T2" fmla="*/ 0 w 28"/>
                  <a:gd name="T3" fmla="*/ 202 h 216"/>
                  <a:gd name="T4" fmla="*/ 0 w 28"/>
                  <a:gd name="T5" fmla="*/ 14 h 216"/>
                  <a:gd name="T6" fmla="*/ 14 w 28"/>
                  <a:gd name="T7" fmla="*/ 0 h 216"/>
                  <a:gd name="T8" fmla="*/ 28 w 28"/>
                  <a:gd name="T9" fmla="*/ 14 h 216"/>
                  <a:gd name="T10" fmla="*/ 28 w 28"/>
                  <a:gd name="T11" fmla="*/ 202 h 216"/>
                  <a:gd name="T12" fmla="*/ 14 w 28"/>
                  <a:gd name="T13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16">
                    <a:moveTo>
                      <a:pt x="14" y="216"/>
                    </a:moveTo>
                    <a:cubicBezTo>
                      <a:pt x="6" y="216"/>
                      <a:pt x="0" y="209"/>
                      <a:pt x="0" y="20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02"/>
                      <a:pt x="28" y="202"/>
                      <a:pt x="28" y="202"/>
                    </a:cubicBezTo>
                    <a:cubicBezTo>
                      <a:pt x="28" y="209"/>
                      <a:pt x="22" y="216"/>
                      <a:pt x="14" y="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2" name="Freeform 505"/>
              <p:cNvSpPr/>
              <p:nvPr/>
            </p:nvSpPr>
            <p:spPr bwMode="auto">
              <a:xfrm>
                <a:off x="3897635" y="1467645"/>
                <a:ext cx="1078310" cy="565812"/>
              </a:xfrm>
              <a:custGeom>
                <a:avLst/>
                <a:gdLst>
                  <a:gd name="T0" fmla="*/ 350 w 384"/>
                  <a:gd name="T1" fmla="*/ 201 h 201"/>
                  <a:gd name="T2" fmla="*/ 33 w 384"/>
                  <a:gd name="T3" fmla="*/ 201 h 201"/>
                  <a:gd name="T4" fmla="*/ 0 w 384"/>
                  <a:gd name="T5" fmla="*/ 168 h 201"/>
                  <a:gd name="T6" fmla="*/ 0 w 384"/>
                  <a:gd name="T7" fmla="*/ 33 h 201"/>
                  <a:gd name="T8" fmla="*/ 33 w 384"/>
                  <a:gd name="T9" fmla="*/ 0 h 201"/>
                  <a:gd name="T10" fmla="*/ 350 w 384"/>
                  <a:gd name="T11" fmla="*/ 0 h 201"/>
                  <a:gd name="T12" fmla="*/ 384 w 384"/>
                  <a:gd name="T13" fmla="*/ 33 h 201"/>
                  <a:gd name="T14" fmla="*/ 384 w 384"/>
                  <a:gd name="T15" fmla="*/ 168 h 201"/>
                  <a:gd name="T16" fmla="*/ 350 w 384"/>
                  <a:gd name="T1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201">
                    <a:moveTo>
                      <a:pt x="350" y="201"/>
                    </a:moveTo>
                    <a:cubicBezTo>
                      <a:pt x="33" y="201"/>
                      <a:pt x="33" y="201"/>
                      <a:pt x="33" y="201"/>
                    </a:cubicBezTo>
                    <a:cubicBezTo>
                      <a:pt x="15" y="201"/>
                      <a:pt x="0" y="186"/>
                      <a:pt x="0" y="16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9" y="0"/>
                      <a:pt x="384" y="15"/>
                      <a:pt x="384" y="33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4" y="186"/>
                      <a:pt x="369" y="201"/>
                      <a:pt x="350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3" name="Freeform 506"/>
              <p:cNvSpPr/>
              <p:nvPr/>
            </p:nvSpPr>
            <p:spPr bwMode="auto">
              <a:xfrm>
                <a:off x="4004262" y="1923838"/>
                <a:ext cx="851297" cy="13758"/>
              </a:xfrm>
              <a:custGeom>
                <a:avLst/>
                <a:gdLst>
                  <a:gd name="T0" fmla="*/ 2 w 303"/>
                  <a:gd name="T1" fmla="*/ 5 h 5"/>
                  <a:gd name="T2" fmla="*/ 301 w 303"/>
                  <a:gd name="T3" fmla="*/ 5 h 5"/>
                  <a:gd name="T4" fmla="*/ 303 w 303"/>
                  <a:gd name="T5" fmla="*/ 2 h 5"/>
                  <a:gd name="T6" fmla="*/ 301 w 303"/>
                  <a:gd name="T7" fmla="*/ 0 h 5"/>
                  <a:gd name="T8" fmla="*/ 2 w 303"/>
                  <a:gd name="T9" fmla="*/ 0 h 5"/>
                  <a:gd name="T10" fmla="*/ 0 w 303"/>
                  <a:gd name="T11" fmla="*/ 2 h 5"/>
                  <a:gd name="T12" fmla="*/ 2 w 303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5">
                    <a:moveTo>
                      <a:pt x="2" y="5"/>
                    </a:moveTo>
                    <a:cubicBezTo>
                      <a:pt x="301" y="5"/>
                      <a:pt x="301" y="5"/>
                      <a:pt x="301" y="5"/>
                    </a:cubicBezTo>
                    <a:cubicBezTo>
                      <a:pt x="302" y="5"/>
                      <a:pt x="303" y="4"/>
                      <a:pt x="303" y="2"/>
                    </a:cubicBezTo>
                    <a:cubicBezTo>
                      <a:pt x="303" y="1"/>
                      <a:pt x="302" y="0"/>
                      <a:pt x="3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74" name="TextBox 673"/>
            <p:cNvSpPr txBox="1"/>
            <p:nvPr/>
          </p:nvSpPr>
          <p:spPr>
            <a:xfrm>
              <a:off x="3784129" y="1470036"/>
              <a:ext cx="1305322" cy="508225"/>
            </a:xfrm>
            <a:prstGeom prst="rect">
              <a:avLst/>
            </a:prstGeom>
            <a:grp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200" dirty="0" err="1">
                  <a:solidFill>
                    <a:schemeClr val="bg1"/>
                  </a:solidFill>
                  <a:latin typeface="+mj-lt"/>
                </a:rPr>
                <a:t>欢迎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0" y="-103641"/>
            <a:ext cx="6196646" cy="4283177"/>
          </a:xfrm>
          <a:prstGeom prst="rect">
            <a:avLst/>
          </a:prstGeom>
        </p:spPr>
      </p:pic>
      <p:sp>
        <p:nvSpPr>
          <p:cNvPr id="672" name="Rounded Rectangle 671"/>
          <p:cNvSpPr/>
          <p:nvPr/>
        </p:nvSpPr>
        <p:spPr>
          <a:xfrm>
            <a:off x="7720743" y="3597700"/>
            <a:ext cx="2222371" cy="39127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lt"/>
                <a:ea typeface="宋体" panose="02010600030101010101" pitchFamily="2" charset="-122"/>
              </a:rPr>
              <a:t>数据库课程设计</a:t>
            </a:r>
            <a:endParaRPr lang="en-US" altLang="zh-CN" sz="1600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1168" y="4252999"/>
            <a:ext cx="6094854" cy="141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指导老师：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袁时金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组长：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王诗腾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B419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组员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：张翔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李恒鑫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施成志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吴冠亚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傅佳恒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韩嘉睿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吕骏骁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高羽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 animBg="1"/>
      <p:bldP spid="489" grpId="0" animBg="1"/>
      <p:bldP spid="6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41582" cy="2640071"/>
          </a:xfrm>
          <a:prstGeom prst="rect">
            <a:avLst/>
          </a:prstGeom>
          <a:solidFill>
            <a:srgbClr val="C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23773" y="268132"/>
            <a:ext cx="2404433" cy="237193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36244" y="-516084"/>
            <a:ext cx="2404433" cy="237193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5756" y="1031436"/>
            <a:ext cx="3310256" cy="769441"/>
          </a:xfrm>
          <a:prstGeom prst="rect">
            <a:avLst/>
          </a:prstGeom>
          <a:solidFill>
            <a:srgbClr val="C00000"/>
          </a:solidFill>
          <a:effectLst>
            <a:glow rad="25400">
              <a:schemeClr val="bg1">
                <a:alpha val="40000"/>
              </a:schemeClr>
            </a:glow>
            <a:softEdge rad="101600"/>
          </a:effectLst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  </a:t>
            </a:r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项目背景  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537" y="1855855"/>
            <a:ext cx="685800" cy="596115"/>
          </a:xfrm>
          <a:custGeom>
            <a:avLst/>
            <a:gdLst/>
            <a:ahLst/>
            <a:cxnLst/>
            <a:rect l="l" t="t" r="r" b="b"/>
            <a:pathLst>
              <a:path w="146114" h="127006">
                <a:moveTo>
                  <a:pt x="117453" y="0"/>
                </a:moveTo>
                <a:lnTo>
                  <a:pt x="146114" y="0"/>
                </a:lnTo>
                <a:lnTo>
                  <a:pt x="122511" y="67437"/>
                </a:lnTo>
                <a:lnTo>
                  <a:pt x="142742" y="67437"/>
                </a:lnTo>
                <a:lnTo>
                  <a:pt x="142742" y="127006"/>
                </a:lnTo>
                <a:lnTo>
                  <a:pt x="83172" y="127006"/>
                </a:lnTo>
                <a:lnTo>
                  <a:pt x="83172" y="73618"/>
                </a:lnTo>
                <a:close/>
                <a:moveTo>
                  <a:pt x="34280" y="0"/>
                </a:moveTo>
                <a:lnTo>
                  <a:pt x="62941" y="0"/>
                </a:lnTo>
                <a:lnTo>
                  <a:pt x="39338" y="67437"/>
                </a:lnTo>
                <a:lnTo>
                  <a:pt x="59569" y="67437"/>
                </a:lnTo>
                <a:lnTo>
                  <a:pt x="59569" y="127006"/>
                </a:lnTo>
                <a:lnTo>
                  <a:pt x="0" y="127006"/>
                </a:lnTo>
                <a:lnTo>
                  <a:pt x="0" y="73618"/>
                </a:lnTo>
                <a:close/>
              </a:path>
            </a:pathLst>
          </a:custGeom>
          <a:solidFill>
            <a:srgbClr val="D6878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4400">
              <a:solidFill>
                <a:srgbClr val="414156"/>
              </a:solidFill>
              <a:latin typeface="Bebas Neue" panose="020B0606020202050201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1103" y="2534366"/>
            <a:ext cx="5597209" cy="3007426"/>
          </a:xfrm>
          <a:prstGeom prst="rect">
            <a:avLst/>
          </a:prstGeom>
          <a:solidFill>
            <a:srgbClr val="C00000"/>
          </a:solidFill>
          <a:ln w="38100">
            <a:solidFill>
              <a:srgbClr val="FFFFFF"/>
            </a:solidFill>
            <a:prstDash val="solid"/>
          </a:ln>
          <a:effectLst>
            <a:softEdge rad="254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临期食品是指距离保质期结束时间较近的食品， 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通常在保质期的最后一段时间低于正常价格销售。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经济不宽裕的消费者：经济实惠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对于食品生产商和零售商：降低成本，增加销售额</a:t>
            </a:r>
            <a:endParaRPr lang="en-US" altLang="zh-CN" b="0" i="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社会与政府：减少浪费，资源再利用</a:t>
            </a:r>
            <a:endParaRPr 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……</a:t>
            </a:r>
            <a:endParaRPr 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r="14302"/>
          <a:stretch>
            <a:fillRect/>
          </a:stretch>
        </p:blipFill>
        <p:spPr>
          <a:xfrm>
            <a:off x="7354736" y="837724"/>
            <a:ext cx="4011100" cy="4011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椭圆 6"/>
          <p:cNvSpPr/>
          <p:nvPr/>
        </p:nvSpPr>
        <p:spPr>
          <a:xfrm>
            <a:off x="-683138" y="-869009"/>
            <a:ext cx="2404433" cy="237193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775" y="-183"/>
            <a:ext cx="11430000" cy="989590"/>
          </a:xfrm>
          <a:prstGeom prst="rect">
            <a:avLst/>
          </a:prstGeom>
          <a:solidFill>
            <a:srgbClr val="A8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5975" y="147531"/>
            <a:ext cx="1097280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Bebas Neue" panose="020B0606020202050201" pitchFamily="34" charset="0"/>
              </a:rPr>
              <a:t>系统简介</a:t>
            </a:r>
            <a:endParaRPr lang="en-US" altLang="zh-CN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371111" y="1795749"/>
            <a:ext cx="4152071" cy="1193614"/>
            <a:chOff x="7201729" y="2174563"/>
            <a:chExt cx="4152071" cy="1193614"/>
          </a:xfrm>
        </p:grpSpPr>
        <p:sp>
          <p:nvSpPr>
            <p:cNvPr id="37" name="TextBox 36"/>
            <p:cNvSpPr txBox="1"/>
            <p:nvPr/>
          </p:nvSpPr>
          <p:spPr>
            <a:xfrm>
              <a:off x="7239000" y="2174563"/>
              <a:ext cx="4114800" cy="49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商家系统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核心功能</a:t>
              </a:r>
              <a:endParaRPr lang="zh-CN" altLang="en-US" sz="20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01729" y="2630942"/>
              <a:ext cx="4114800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上传</a:t>
              </a:r>
              <a:r>
                <a:rPr lang="en-US" altLang="zh-CN" sz="1400" dirty="0">
                  <a:solidFill>
                    <a:schemeClr val="tx2"/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下架</a:t>
              </a:r>
              <a:r>
                <a:rPr lang="en-US" altLang="zh-CN" sz="1400" dirty="0">
                  <a:solidFill>
                    <a:schemeClr val="tx2"/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修改商品</a:t>
              </a:r>
              <a:endParaRPr lang="en-US" altLang="zh-CN" sz="1400" dirty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</a:rPr>
                <a:t>管理订单</a:t>
              </a:r>
              <a:endParaRPr lang="zh-CN" alt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300" name="Group 12299"/>
          <p:cNvGrpSpPr/>
          <p:nvPr/>
        </p:nvGrpSpPr>
        <p:grpSpPr>
          <a:xfrm>
            <a:off x="240862" y="1911045"/>
            <a:ext cx="914400" cy="914400"/>
            <a:chOff x="838200" y="4977063"/>
            <a:chExt cx="914400" cy="914400"/>
          </a:xfrm>
        </p:grpSpPr>
        <p:sp>
          <p:nvSpPr>
            <p:cNvPr id="45" name="Oval 44"/>
            <p:cNvSpPr/>
            <p:nvPr/>
          </p:nvSpPr>
          <p:spPr>
            <a:xfrm>
              <a:off x="838200" y="4977063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1"/>
            <p:cNvSpPr>
              <a:spLocks noEditPoints="1"/>
            </p:cNvSpPr>
            <p:nvPr/>
          </p:nvSpPr>
          <p:spPr bwMode="auto">
            <a:xfrm>
              <a:off x="1033478" y="5172654"/>
              <a:ext cx="523845" cy="523218"/>
            </a:xfrm>
            <a:custGeom>
              <a:avLst/>
              <a:gdLst>
                <a:gd name="T0" fmla="*/ 886 w 2048"/>
                <a:gd name="T1" fmla="*/ 1799 h 2046"/>
                <a:gd name="T2" fmla="*/ 1129 w 2048"/>
                <a:gd name="T3" fmla="*/ 1323 h 2046"/>
                <a:gd name="T4" fmla="*/ 1007 w 2048"/>
                <a:gd name="T5" fmla="*/ 1840 h 2046"/>
                <a:gd name="T6" fmla="*/ 1007 w 2048"/>
                <a:gd name="T7" fmla="*/ 1282 h 2046"/>
                <a:gd name="T8" fmla="*/ 613 w 2048"/>
                <a:gd name="T9" fmla="*/ 1303 h 2046"/>
                <a:gd name="T10" fmla="*/ 475 w 2048"/>
                <a:gd name="T11" fmla="*/ 1819 h 2046"/>
                <a:gd name="T12" fmla="*/ 613 w 2048"/>
                <a:gd name="T13" fmla="*/ 1303 h 2046"/>
                <a:gd name="T14" fmla="*/ 454 w 2048"/>
                <a:gd name="T15" fmla="*/ 1337 h 2046"/>
                <a:gd name="T16" fmla="*/ 634 w 2048"/>
                <a:gd name="T17" fmla="*/ 1785 h 2046"/>
                <a:gd name="T18" fmla="*/ 1435 w 2048"/>
                <a:gd name="T19" fmla="*/ 1303 h 2046"/>
                <a:gd name="T20" fmla="*/ 1573 w 2048"/>
                <a:gd name="T21" fmla="*/ 1819 h 2046"/>
                <a:gd name="T22" fmla="*/ 1594 w 2048"/>
                <a:gd name="T23" fmla="*/ 1337 h 2046"/>
                <a:gd name="T24" fmla="*/ 1446 w 2048"/>
                <a:gd name="T25" fmla="*/ 1834 h 2046"/>
                <a:gd name="T26" fmla="*/ 1562 w 2048"/>
                <a:gd name="T27" fmla="*/ 1288 h 2046"/>
                <a:gd name="T28" fmla="*/ 1589 w 2048"/>
                <a:gd name="T29" fmla="*/ 1070 h 2046"/>
                <a:gd name="T30" fmla="*/ 1589 w 2048"/>
                <a:gd name="T31" fmla="*/ 1150 h 2046"/>
                <a:gd name="T32" fmla="*/ 1878 w 2048"/>
                <a:gd name="T33" fmla="*/ 791 h 2046"/>
                <a:gd name="T34" fmla="*/ 1489 w 2048"/>
                <a:gd name="T35" fmla="*/ 394 h 2046"/>
                <a:gd name="T36" fmla="*/ 1179 w 2048"/>
                <a:gd name="T37" fmla="*/ 791 h 2046"/>
                <a:gd name="T38" fmla="*/ 812 w 2048"/>
                <a:gd name="T39" fmla="*/ 34 h 2046"/>
                <a:gd name="T40" fmla="*/ 840 w 2048"/>
                <a:gd name="T41" fmla="*/ 791 h 2046"/>
                <a:gd name="T42" fmla="*/ 512 w 2048"/>
                <a:gd name="T43" fmla="*/ 526 h 2046"/>
                <a:gd name="T44" fmla="*/ 356 w 2048"/>
                <a:gd name="T45" fmla="*/ 226 h 2046"/>
                <a:gd name="T46" fmla="*/ 184 w 2048"/>
                <a:gd name="T47" fmla="*/ 403 h 2046"/>
                <a:gd name="T48" fmla="*/ 83 w 2048"/>
                <a:gd name="T49" fmla="*/ 791 h 2046"/>
                <a:gd name="T50" fmla="*/ 120 w 2048"/>
                <a:gd name="T51" fmla="*/ 1141 h 2046"/>
                <a:gd name="T52" fmla="*/ 1577 w 2048"/>
                <a:gd name="T53" fmla="*/ 2046 h 2046"/>
                <a:gd name="T54" fmla="*/ 2048 w 2048"/>
                <a:gd name="T55" fmla="*/ 975 h 2046"/>
                <a:gd name="T56" fmla="*/ 1436 w 2048"/>
                <a:gd name="T57" fmla="*/ 487 h 2046"/>
                <a:gd name="T58" fmla="*/ 1787 w 2048"/>
                <a:gd name="T59" fmla="*/ 554 h 2046"/>
                <a:gd name="T60" fmla="*/ 1436 w 2048"/>
                <a:gd name="T61" fmla="*/ 487 h 2046"/>
                <a:gd name="T62" fmla="*/ 1796 w 2048"/>
                <a:gd name="T63" fmla="*/ 791 h 2046"/>
                <a:gd name="T64" fmla="*/ 828 w 2048"/>
                <a:gd name="T65" fmla="*/ 115 h 2046"/>
                <a:gd name="T66" fmla="*/ 1025 w 2048"/>
                <a:gd name="T67" fmla="*/ 915 h 2046"/>
                <a:gd name="T68" fmla="*/ 512 w 2048"/>
                <a:gd name="T69" fmla="*/ 787 h 2046"/>
                <a:gd name="T70" fmla="*/ 760 w 2048"/>
                <a:gd name="T71" fmla="*/ 791 h 2046"/>
                <a:gd name="T72" fmla="*/ 264 w 2048"/>
                <a:gd name="T73" fmla="*/ 306 h 2046"/>
                <a:gd name="T74" fmla="*/ 264 w 2048"/>
                <a:gd name="T75" fmla="*/ 392 h 2046"/>
                <a:gd name="T76" fmla="*/ 237 w 2048"/>
                <a:gd name="T77" fmla="*/ 472 h 2046"/>
                <a:gd name="T78" fmla="*/ 432 w 2048"/>
                <a:gd name="T79" fmla="*/ 791 h 2046"/>
                <a:gd name="T80" fmla="*/ 1968 w 2048"/>
                <a:gd name="T81" fmla="*/ 875 h 2046"/>
                <a:gd name="T82" fmla="*/ 1749 w 2048"/>
                <a:gd name="T83" fmla="*/ 1070 h 2046"/>
                <a:gd name="T84" fmla="*/ 1846 w 2048"/>
                <a:gd name="T85" fmla="*/ 1150 h 2046"/>
                <a:gd name="T86" fmla="*/ 471 w 2048"/>
                <a:gd name="T87" fmla="*/ 1966 h 2046"/>
                <a:gd name="T88" fmla="*/ 1428 w 2048"/>
                <a:gd name="T89" fmla="*/ 1150 h 2046"/>
                <a:gd name="T90" fmla="*/ 161 w 2048"/>
                <a:gd name="T91" fmla="*/ 1069 h 2046"/>
                <a:gd name="T92" fmla="*/ 916 w 2048"/>
                <a:gd name="T93" fmla="*/ 872 h 2046"/>
                <a:gd name="T94" fmla="*/ 1192 w 2048"/>
                <a:gd name="T95" fmla="*/ 872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8" h="2046">
                  <a:moveTo>
                    <a:pt x="1007" y="1202"/>
                  </a:moveTo>
                  <a:cubicBezTo>
                    <a:pt x="941" y="1202"/>
                    <a:pt x="886" y="1256"/>
                    <a:pt x="886" y="1323"/>
                  </a:cubicBezTo>
                  <a:cubicBezTo>
                    <a:pt x="886" y="1799"/>
                    <a:pt x="886" y="1799"/>
                    <a:pt x="886" y="1799"/>
                  </a:cubicBezTo>
                  <a:cubicBezTo>
                    <a:pt x="886" y="1866"/>
                    <a:pt x="941" y="1920"/>
                    <a:pt x="1007" y="1920"/>
                  </a:cubicBezTo>
                  <a:cubicBezTo>
                    <a:pt x="1074" y="1920"/>
                    <a:pt x="1129" y="1866"/>
                    <a:pt x="1129" y="1799"/>
                  </a:cubicBezTo>
                  <a:cubicBezTo>
                    <a:pt x="1129" y="1323"/>
                    <a:pt x="1129" y="1323"/>
                    <a:pt x="1129" y="1323"/>
                  </a:cubicBezTo>
                  <a:cubicBezTo>
                    <a:pt x="1129" y="1256"/>
                    <a:pt x="1074" y="1202"/>
                    <a:pt x="1007" y="1202"/>
                  </a:cubicBezTo>
                  <a:close/>
                  <a:moveTo>
                    <a:pt x="1048" y="1799"/>
                  </a:moveTo>
                  <a:cubicBezTo>
                    <a:pt x="1048" y="1822"/>
                    <a:pt x="1030" y="1840"/>
                    <a:pt x="1007" y="1840"/>
                  </a:cubicBezTo>
                  <a:cubicBezTo>
                    <a:pt x="985" y="1840"/>
                    <a:pt x="966" y="1822"/>
                    <a:pt x="966" y="1799"/>
                  </a:cubicBezTo>
                  <a:cubicBezTo>
                    <a:pt x="966" y="1323"/>
                    <a:pt x="966" y="1323"/>
                    <a:pt x="966" y="1323"/>
                  </a:cubicBezTo>
                  <a:cubicBezTo>
                    <a:pt x="966" y="1300"/>
                    <a:pt x="985" y="1282"/>
                    <a:pt x="1007" y="1282"/>
                  </a:cubicBezTo>
                  <a:cubicBezTo>
                    <a:pt x="1030" y="1282"/>
                    <a:pt x="1048" y="1300"/>
                    <a:pt x="1048" y="1323"/>
                  </a:cubicBezTo>
                  <a:lnTo>
                    <a:pt x="1048" y="1799"/>
                  </a:lnTo>
                  <a:close/>
                  <a:moveTo>
                    <a:pt x="613" y="1303"/>
                  </a:moveTo>
                  <a:cubicBezTo>
                    <a:pt x="599" y="1237"/>
                    <a:pt x="534" y="1196"/>
                    <a:pt x="469" y="1210"/>
                  </a:cubicBezTo>
                  <a:cubicBezTo>
                    <a:pt x="404" y="1224"/>
                    <a:pt x="362" y="1288"/>
                    <a:pt x="376" y="1353"/>
                  </a:cubicBezTo>
                  <a:cubicBezTo>
                    <a:pt x="475" y="1819"/>
                    <a:pt x="475" y="1819"/>
                    <a:pt x="475" y="1819"/>
                  </a:cubicBezTo>
                  <a:cubicBezTo>
                    <a:pt x="498" y="1925"/>
                    <a:pt x="637" y="1950"/>
                    <a:pt x="695" y="1860"/>
                  </a:cubicBezTo>
                  <a:cubicBezTo>
                    <a:pt x="713" y="1833"/>
                    <a:pt x="719" y="1800"/>
                    <a:pt x="712" y="1769"/>
                  </a:cubicBezTo>
                  <a:lnTo>
                    <a:pt x="613" y="1303"/>
                  </a:lnTo>
                  <a:close/>
                  <a:moveTo>
                    <a:pt x="571" y="1828"/>
                  </a:moveTo>
                  <a:cubicBezTo>
                    <a:pt x="562" y="1823"/>
                    <a:pt x="556" y="1813"/>
                    <a:pt x="553" y="1803"/>
                  </a:cubicBezTo>
                  <a:cubicBezTo>
                    <a:pt x="454" y="1337"/>
                    <a:pt x="454" y="1337"/>
                    <a:pt x="454" y="1337"/>
                  </a:cubicBezTo>
                  <a:cubicBezTo>
                    <a:pt x="449" y="1315"/>
                    <a:pt x="463" y="1293"/>
                    <a:pt x="486" y="1288"/>
                  </a:cubicBezTo>
                  <a:cubicBezTo>
                    <a:pt x="508" y="1283"/>
                    <a:pt x="530" y="1297"/>
                    <a:pt x="534" y="1320"/>
                  </a:cubicBezTo>
                  <a:cubicBezTo>
                    <a:pt x="634" y="1785"/>
                    <a:pt x="634" y="1785"/>
                    <a:pt x="634" y="1785"/>
                  </a:cubicBezTo>
                  <a:cubicBezTo>
                    <a:pt x="641" y="1821"/>
                    <a:pt x="602" y="1848"/>
                    <a:pt x="571" y="1828"/>
                  </a:cubicBezTo>
                  <a:close/>
                  <a:moveTo>
                    <a:pt x="1579" y="1210"/>
                  </a:moveTo>
                  <a:cubicBezTo>
                    <a:pt x="1514" y="1196"/>
                    <a:pt x="1449" y="1238"/>
                    <a:pt x="1435" y="1303"/>
                  </a:cubicBezTo>
                  <a:cubicBezTo>
                    <a:pt x="1336" y="1769"/>
                    <a:pt x="1336" y="1769"/>
                    <a:pt x="1336" y="1769"/>
                  </a:cubicBezTo>
                  <a:cubicBezTo>
                    <a:pt x="1329" y="1800"/>
                    <a:pt x="1335" y="1833"/>
                    <a:pt x="1353" y="1860"/>
                  </a:cubicBezTo>
                  <a:cubicBezTo>
                    <a:pt x="1411" y="1950"/>
                    <a:pt x="1550" y="1924"/>
                    <a:pt x="1573" y="1819"/>
                  </a:cubicBezTo>
                  <a:cubicBezTo>
                    <a:pt x="1672" y="1353"/>
                    <a:pt x="1672" y="1353"/>
                    <a:pt x="1672" y="1353"/>
                  </a:cubicBezTo>
                  <a:cubicBezTo>
                    <a:pt x="1686" y="1288"/>
                    <a:pt x="1644" y="1224"/>
                    <a:pt x="1579" y="1210"/>
                  </a:cubicBezTo>
                  <a:close/>
                  <a:moveTo>
                    <a:pt x="1594" y="1337"/>
                  </a:moveTo>
                  <a:cubicBezTo>
                    <a:pt x="1495" y="1803"/>
                    <a:pt x="1495" y="1803"/>
                    <a:pt x="1495" y="1803"/>
                  </a:cubicBezTo>
                  <a:cubicBezTo>
                    <a:pt x="1490" y="1825"/>
                    <a:pt x="1468" y="1839"/>
                    <a:pt x="1446" y="1834"/>
                  </a:cubicBezTo>
                  <a:cubicBezTo>
                    <a:pt x="1446" y="1834"/>
                    <a:pt x="1446" y="1834"/>
                    <a:pt x="1446" y="1834"/>
                  </a:cubicBezTo>
                  <a:cubicBezTo>
                    <a:pt x="1424" y="1829"/>
                    <a:pt x="1410" y="1808"/>
                    <a:pt x="1414" y="1785"/>
                  </a:cubicBezTo>
                  <a:cubicBezTo>
                    <a:pt x="1514" y="1320"/>
                    <a:pt x="1514" y="1320"/>
                    <a:pt x="1514" y="1320"/>
                  </a:cubicBezTo>
                  <a:cubicBezTo>
                    <a:pt x="1518" y="1297"/>
                    <a:pt x="1540" y="1283"/>
                    <a:pt x="1562" y="1288"/>
                  </a:cubicBezTo>
                  <a:cubicBezTo>
                    <a:pt x="1585" y="1293"/>
                    <a:pt x="1599" y="1315"/>
                    <a:pt x="1594" y="1337"/>
                  </a:cubicBezTo>
                  <a:close/>
                  <a:moveTo>
                    <a:pt x="1549" y="1110"/>
                  </a:moveTo>
                  <a:cubicBezTo>
                    <a:pt x="1549" y="1088"/>
                    <a:pt x="1566" y="1070"/>
                    <a:pt x="1589" y="1070"/>
                  </a:cubicBezTo>
                  <a:cubicBezTo>
                    <a:pt x="1589" y="1070"/>
                    <a:pt x="1589" y="1070"/>
                    <a:pt x="1589" y="1070"/>
                  </a:cubicBezTo>
                  <a:cubicBezTo>
                    <a:pt x="1611" y="1070"/>
                    <a:pt x="1629" y="1088"/>
                    <a:pt x="1629" y="1110"/>
                  </a:cubicBezTo>
                  <a:cubicBezTo>
                    <a:pt x="1629" y="1132"/>
                    <a:pt x="1611" y="1150"/>
                    <a:pt x="1589" y="1150"/>
                  </a:cubicBezTo>
                  <a:cubicBezTo>
                    <a:pt x="1566" y="1150"/>
                    <a:pt x="1549" y="1132"/>
                    <a:pt x="1549" y="1110"/>
                  </a:cubicBezTo>
                  <a:close/>
                  <a:moveTo>
                    <a:pt x="1965" y="791"/>
                  </a:moveTo>
                  <a:cubicBezTo>
                    <a:pt x="1878" y="791"/>
                    <a:pt x="1878" y="791"/>
                    <a:pt x="1878" y="791"/>
                  </a:cubicBezTo>
                  <a:cubicBezTo>
                    <a:pt x="1888" y="740"/>
                    <a:pt x="1891" y="688"/>
                    <a:pt x="1885" y="637"/>
                  </a:cubicBezTo>
                  <a:cubicBezTo>
                    <a:pt x="1878" y="565"/>
                    <a:pt x="1865" y="488"/>
                    <a:pt x="1800" y="457"/>
                  </a:cubicBezTo>
                  <a:cubicBezTo>
                    <a:pt x="1775" y="445"/>
                    <a:pt x="1782" y="451"/>
                    <a:pt x="1489" y="394"/>
                  </a:cubicBezTo>
                  <a:cubicBezTo>
                    <a:pt x="1445" y="386"/>
                    <a:pt x="1401" y="402"/>
                    <a:pt x="1373" y="437"/>
                  </a:cubicBezTo>
                  <a:cubicBezTo>
                    <a:pt x="1292" y="536"/>
                    <a:pt x="1250" y="663"/>
                    <a:pt x="1256" y="791"/>
                  </a:cubicBezTo>
                  <a:cubicBezTo>
                    <a:pt x="1179" y="791"/>
                    <a:pt x="1179" y="791"/>
                    <a:pt x="1179" y="791"/>
                  </a:cubicBezTo>
                  <a:cubicBezTo>
                    <a:pt x="1016" y="73"/>
                    <a:pt x="1016" y="73"/>
                    <a:pt x="1016" y="73"/>
                  </a:cubicBezTo>
                  <a:cubicBezTo>
                    <a:pt x="1006" y="28"/>
                    <a:pt x="962" y="0"/>
                    <a:pt x="917" y="10"/>
                  </a:cubicBezTo>
                  <a:cubicBezTo>
                    <a:pt x="812" y="34"/>
                    <a:pt x="812" y="34"/>
                    <a:pt x="812" y="34"/>
                  </a:cubicBezTo>
                  <a:cubicBezTo>
                    <a:pt x="768" y="44"/>
                    <a:pt x="740" y="88"/>
                    <a:pt x="750" y="133"/>
                  </a:cubicBezTo>
                  <a:cubicBezTo>
                    <a:pt x="898" y="791"/>
                    <a:pt x="898" y="791"/>
                    <a:pt x="898" y="791"/>
                  </a:cubicBezTo>
                  <a:cubicBezTo>
                    <a:pt x="840" y="791"/>
                    <a:pt x="840" y="791"/>
                    <a:pt x="840" y="791"/>
                  </a:cubicBezTo>
                  <a:cubicBezTo>
                    <a:pt x="840" y="787"/>
                    <a:pt x="840" y="787"/>
                    <a:pt x="840" y="787"/>
                  </a:cubicBezTo>
                  <a:cubicBezTo>
                    <a:pt x="840" y="617"/>
                    <a:pt x="645" y="523"/>
                    <a:pt x="512" y="625"/>
                  </a:cubicBezTo>
                  <a:cubicBezTo>
                    <a:pt x="512" y="526"/>
                    <a:pt x="512" y="526"/>
                    <a:pt x="512" y="526"/>
                  </a:cubicBezTo>
                  <a:cubicBezTo>
                    <a:pt x="512" y="471"/>
                    <a:pt x="478" y="424"/>
                    <a:pt x="431" y="403"/>
                  </a:cubicBezTo>
                  <a:cubicBezTo>
                    <a:pt x="431" y="301"/>
                    <a:pt x="431" y="301"/>
                    <a:pt x="431" y="301"/>
                  </a:cubicBezTo>
                  <a:cubicBezTo>
                    <a:pt x="431" y="260"/>
                    <a:pt x="397" y="226"/>
                    <a:pt x="356" y="226"/>
                  </a:cubicBezTo>
                  <a:cubicBezTo>
                    <a:pt x="259" y="226"/>
                    <a:pt x="259" y="226"/>
                    <a:pt x="259" y="226"/>
                  </a:cubicBezTo>
                  <a:cubicBezTo>
                    <a:pt x="218" y="226"/>
                    <a:pt x="184" y="260"/>
                    <a:pt x="184" y="301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37" y="424"/>
                    <a:pt x="103" y="471"/>
                    <a:pt x="103" y="526"/>
                  </a:cubicBezTo>
                  <a:cubicBezTo>
                    <a:pt x="103" y="791"/>
                    <a:pt x="103" y="791"/>
                    <a:pt x="103" y="791"/>
                  </a:cubicBezTo>
                  <a:cubicBezTo>
                    <a:pt x="83" y="791"/>
                    <a:pt x="83" y="791"/>
                    <a:pt x="83" y="791"/>
                  </a:cubicBezTo>
                  <a:cubicBezTo>
                    <a:pt x="37" y="791"/>
                    <a:pt x="0" y="829"/>
                    <a:pt x="0" y="875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0" y="1052"/>
                    <a:pt x="50" y="1118"/>
                    <a:pt x="120" y="1141"/>
                  </a:cubicBezTo>
                  <a:cubicBezTo>
                    <a:pt x="221" y="1829"/>
                    <a:pt x="221" y="1829"/>
                    <a:pt x="221" y="1829"/>
                  </a:cubicBezTo>
                  <a:cubicBezTo>
                    <a:pt x="239" y="1954"/>
                    <a:pt x="345" y="2046"/>
                    <a:pt x="471" y="2046"/>
                  </a:cubicBezTo>
                  <a:cubicBezTo>
                    <a:pt x="1577" y="2046"/>
                    <a:pt x="1577" y="2046"/>
                    <a:pt x="1577" y="2046"/>
                  </a:cubicBezTo>
                  <a:cubicBezTo>
                    <a:pt x="1703" y="2046"/>
                    <a:pt x="1809" y="1953"/>
                    <a:pt x="1827" y="1829"/>
                  </a:cubicBezTo>
                  <a:cubicBezTo>
                    <a:pt x="1928" y="1141"/>
                    <a:pt x="1928" y="1141"/>
                    <a:pt x="1928" y="1141"/>
                  </a:cubicBezTo>
                  <a:cubicBezTo>
                    <a:pt x="1998" y="1118"/>
                    <a:pt x="2048" y="1052"/>
                    <a:pt x="2048" y="975"/>
                  </a:cubicBezTo>
                  <a:cubicBezTo>
                    <a:pt x="2048" y="875"/>
                    <a:pt x="2048" y="875"/>
                    <a:pt x="2048" y="875"/>
                  </a:cubicBezTo>
                  <a:cubicBezTo>
                    <a:pt x="2048" y="829"/>
                    <a:pt x="2011" y="791"/>
                    <a:pt x="1965" y="791"/>
                  </a:cubicBezTo>
                  <a:close/>
                  <a:moveTo>
                    <a:pt x="1436" y="487"/>
                  </a:moveTo>
                  <a:cubicBezTo>
                    <a:pt x="1445" y="476"/>
                    <a:pt x="1460" y="470"/>
                    <a:pt x="1474" y="473"/>
                  </a:cubicBezTo>
                  <a:cubicBezTo>
                    <a:pt x="1515" y="481"/>
                    <a:pt x="1712" y="518"/>
                    <a:pt x="1756" y="526"/>
                  </a:cubicBezTo>
                  <a:cubicBezTo>
                    <a:pt x="1770" y="529"/>
                    <a:pt x="1782" y="539"/>
                    <a:pt x="1787" y="554"/>
                  </a:cubicBezTo>
                  <a:cubicBezTo>
                    <a:pt x="1794" y="577"/>
                    <a:pt x="1800" y="602"/>
                    <a:pt x="1803" y="625"/>
                  </a:cubicBezTo>
                  <a:cubicBezTo>
                    <a:pt x="1394" y="548"/>
                    <a:pt x="1394" y="548"/>
                    <a:pt x="1394" y="548"/>
                  </a:cubicBezTo>
                  <a:cubicBezTo>
                    <a:pt x="1407" y="525"/>
                    <a:pt x="1423" y="502"/>
                    <a:pt x="1436" y="487"/>
                  </a:cubicBezTo>
                  <a:close/>
                  <a:moveTo>
                    <a:pt x="1360" y="623"/>
                  </a:moveTo>
                  <a:cubicBezTo>
                    <a:pt x="1808" y="707"/>
                    <a:pt x="1808" y="707"/>
                    <a:pt x="1808" y="707"/>
                  </a:cubicBezTo>
                  <a:cubicBezTo>
                    <a:pt x="1807" y="736"/>
                    <a:pt x="1803" y="764"/>
                    <a:pt x="1796" y="791"/>
                  </a:cubicBezTo>
                  <a:cubicBezTo>
                    <a:pt x="1336" y="791"/>
                    <a:pt x="1336" y="791"/>
                    <a:pt x="1336" y="791"/>
                  </a:cubicBezTo>
                  <a:cubicBezTo>
                    <a:pt x="1333" y="734"/>
                    <a:pt x="1341" y="677"/>
                    <a:pt x="1360" y="623"/>
                  </a:cubicBezTo>
                  <a:close/>
                  <a:moveTo>
                    <a:pt x="828" y="115"/>
                  </a:moveTo>
                  <a:cubicBezTo>
                    <a:pt x="827" y="110"/>
                    <a:pt x="831" y="113"/>
                    <a:pt x="935" y="88"/>
                  </a:cubicBezTo>
                  <a:cubicBezTo>
                    <a:pt x="940" y="89"/>
                    <a:pt x="924" y="28"/>
                    <a:pt x="1111" y="855"/>
                  </a:cubicBezTo>
                  <a:cubicBezTo>
                    <a:pt x="1122" y="904"/>
                    <a:pt x="1068" y="942"/>
                    <a:pt x="1025" y="915"/>
                  </a:cubicBezTo>
                  <a:cubicBezTo>
                    <a:pt x="995" y="896"/>
                    <a:pt x="1000" y="866"/>
                    <a:pt x="987" y="823"/>
                  </a:cubicBezTo>
                  <a:cubicBezTo>
                    <a:pt x="978" y="782"/>
                    <a:pt x="837" y="158"/>
                    <a:pt x="828" y="115"/>
                  </a:cubicBezTo>
                  <a:close/>
                  <a:moveTo>
                    <a:pt x="512" y="787"/>
                  </a:moveTo>
                  <a:cubicBezTo>
                    <a:pt x="512" y="718"/>
                    <a:pt x="567" y="663"/>
                    <a:pt x="636" y="663"/>
                  </a:cubicBezTo>
                  <a:cubicBezTo>
                    <a:pt x="704" y="663"/>
                    <a:pt x="760" y="718"/>
                    <a:pt x="760" y="787"/>
                  </a:cubicBezTo>
                  <a:cubicBezTo>
                    <a:pt x="760" y="791"/>
                    <a:pt x="760" y="791"/>
                    <a:pt x="760" y="791"/>
                  </a:cubicBezTo>
                  <a:cubicBezTo>
                    <a:pt x="512" y="791"/>
                    <a:pt x="512" y="791"/>
                    <a:pt x="512" y="791"/>
                  </a:cubicBezTo>
                  <a:lnTo>
                    <a:pt x="512" y="787"/>
                  </a:lnTo>
                  <a:close/>
                  <a:moveTo>
                    <a:pt x="264" y="306"/>
                  </a:moveTo>
                  <a:cubicBezTo>
                    <a:pt x="351" y="306"/>
                    <a:pt x="351" y="306"/>
                    <a:pt x="351" y="306"/>
                  </a:cubicBezTo>
                  <a:cubicBezTo>
                    <a:pt x="351" y="392"/>
                    <a:pt x="351" y="392"/>
                    <a:pt x="351" y="392"/>
                  </a:cubicBezTo>
                  <a:cubicBezTo>
                    <a:pt x="264" y="392"/>
                    <a:pt x="264" y="392"/>
                    <a:pt x="264" y="392"/>
                  </a:cubicBezTo>
                  <a:lnTo>
                    <a:pt x="264" y="306"/>
                  </a:lnTo>
                  <a:close/>
                  <a:moveTo>
                    <a:pt x="183" y="526"/>
                  </a:moveTo>
                  <a:cubicBezTo>
                    <a:pt x="183" y="497"/>
                    <a:pt x="208" y="472"/>
                    <a:pt x="237" y="472"/>
                  </a:cubicBezTo>
                  <a:cubicBezTo>
                    <a:pt x="378" y="472"/>
                    <a:pt x="378" y="472"/>
                    <a:pt x="378" y="472"/>
                  </a:cubicBezTo>
                  <a:cubicBezTo>
                    <a:pt x="407" y="472"/>
                    <a:pt x="432" y="497"/>
                    <a:pt x="432" y="526"/>
                  </a:cubicBezTo>
                  <a:cubicBezTo>
                    <a:pt x="432" y="791"/>
                    <a:pt x="432" y="791"/>
                    <a:pt x="432" y="791"/>
                  </a:cubicBezTo>
                  <a:cubicBezTo>
                    <a:pt x="183" y="791"/>
                    <a:pt x="183" y="791"/>
                    <a:pt x="183" y="791"/>
                  </a:cubicBezTo>
                  <a:lnTo>
                    <a:pt x="183" y="526"/>
                  </a:lnTo>
                  <a:close/>
                  <a:moveTo>
                    <a:pt x="1968" y="875"/>
                  </a:moveTo>
                  <a:cubicBezTo>
                    <a:pt x="1968" y="975"/>
                    <a:pt x="1968" y="975"/>
                    <a:pt x="1968" y="975"/>
                  </a:cubicBezTo>
                  <a:cubicBezTo>
                    <a:pt x="1968" y="1027"/>
                    <a:pt x="1925" y="1070"/>
                    <a:pt x="1873" y="1070"/>
                  </a:cubicBezTo>
                  <a:cubicBezTo>
                    <a:pt x="1749" y="1070"/>
                    <a:pt x="1749" y="1070"/>
                    <a:pt x="1749" y="1070"/>
                  </a:cubicBezTo>
                  <a:cubicBezTo>
                    <a:pt x="1727" y="1070"/>
                    <a:pt x="1709" y="1088"/>
                    <a:pt x="1709" y="1110"/>
                  </a:cubicBezTo>
                  <a:cubicBezTo>
                    <a:pt x="1709" y="1132"/>
                    <a:pt x="1727" y="1150"/>
                    <a:pt x="1749" y="1150"/>
                  </a:cubicBezTo>
                  <a:cubicBezTo>
                    <a:pt x="1846" y="1150"/>
                    <a:pt x="1846" y="1150"/>
                    <a:pt x="1846" y="1150"/>
                  </a:cubicBezTo>
                  <a:cubicBezTo>
                    <a:pt x="1748" y="1818"/>
                    <a:pt x="1748" y="1818"/>
                    <a:pt x="1748" y="1818"/>
                  </a:cubicBezTo>
                  <a:cubicBezTo>
                    <a:pt x="1736" y="1902"/>
                    <a:pt x="1662" y="1966"/>
                    <a:pt x="1577" y="1966"/>
                  </a:cubicBezTo>
                  <a:cubicBezTo>
                    <a:pt x="471" y="1966"/>
                    <a:pt x="471" y="1966"/>
                    <a:pt x="471" y="1966"/>
                  </a:cubicBezTo>
                  <a:cubicBezTo>
                    <a:pt x="386" y="1966"/>
                    <a:pt x="312" y="1902"/>
                    <a:pt x="300" y="1818"/>
                  </a:cubicBezTo>
                  <a:cubicBezTo>
                    <a:pt x="202" y="1150"/>
                    <a:pt x="202" y="1150"/>
                    <a:pt x="202" y="1150"/>
                  </a:cubicBezTo>
                  <a:cubicBezTo>
                    <a:pt x="1428" y="1150"/>
                    <a:pt x="1428" y="1150"/>
                    <a:pt x="1428" y="1150"/>
                  </a:cubicBezTo>
                  <a:cubicBezTo>
                    <a:pt x="1450" y="1150"/>
                    <a:pt x="1468" y="1132"/>
                    <a:pt x="1468" y="1110"/>
                  </a:cubicBezTo>
                  <a:cubicBezTo>
                    <a:pt x="1468" y="1088"/>
                    <a:pt x="1450" y="1070"/>
                    <a:pt x="1428" y="1070"/>
                  </a:cubicBezTo>
                  <a:cubicBezTo>
                    <a:pt x="107" y="1070"/>
                    <a:pt x="171" y="1070"/>
                    <a:pt x="161" y="1069"/>
                  </a:cubicBezTo>
                  <a:cubicBezTo>
                    <a:pt x="115" y="1062"/>
                    <a:pt x="80" y="1023"/>
                    <a:pt x="80" y="975"/>
                  </a:cubicBezTo>
                  <a:cubicBezTo>
                    <a:pt x="81" y="876"/>
                    <a:pt x="77" y="872"/>
                    <a:pt x="83" y="872"/>
                  </a:cubicBezTo>
                  <a:cubicBezTo>
                    <a:pt x="916" y="872"/>
                    <a:pt x="916" y="872"/>
                    <a:pt x="916" y="872"/>
                  </a:cubicBezTo>
                  <a:cubicBezTo>
                    <a:pt x="922" y="898"/>
                    <a:pt x="922" y="898"/>
                    <a:pt x="922" y="898"/>
                  </a:cubicBezTo>
                  <a:cubicBezTo>
                    <a:pt x="949" y="1016"/>
                    <a:pt x="1106" y="1043"/>
                    <a:pt x="1171" y="941"/>
                  </a:cubicBezTo>
                  <a:cubicBezTo>
                    <a:pt x="1185" y="920"/>
                    <a:pt x="1192" y="896"/>
                    <a:pt x="1192" y="872"/>
                  </a:cubicBezTo>
                  <a:cubicBezTo>
                    <a:pt x="2023" y="872"/>
                    <a:pt x="1968" y="871"/>
                    <a:pt x="1968" y="8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2299" name="Group 12298"/>
          <p:cNvGrpSpPr/>
          <p:nvPr/>
        </p:nvGrpSpPr>
        <p:grpSpPr>
          <a:xfrm>
            <a:off x="258366" y="3497678"/>
            <a:ext cx="914400" cy="914400"/>
            <a:chOff x="838200" y="3740167"/>
            <a:chExt cx="914400" cy="914400"/>
          </a:xfrm>
        </p:grpSpPr>
        <p:sp>
          <p:nvSpPr>
            <p:cNvPr id="40" name="Oval 39"/>
            <p:cNvSpPr/>
            <p:nvPr/>
          </p:nvSpPr>
          <p:spPr>
            <a:xfrm>
              <a:off x="838200" y="3740167"/>
              <a:ext cx="914400" cy="914400"/>
            </a:xfrm>
            <a:prstGeom prst="ellipse">
              <a:avLst/>
            </a:prstGeom>
            <a:solidFill>
              <a:srgbClr val="C7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1033477" y="4003330"/>
              <a:ext cx="523845" cy="360144"/>
            </a:xfrm>
            <a:custGeom>
              <a:avLst/>
              <a:gdLst>
                <a:gd name="T0" fmla="*/ 2048 w 2048"/>
                <a:gd name="T1" fmla="*/ 1205 h 1408"/>
                <a:gd name="T2" fmla="*/ 1874 w 2048"/>
                <a:gd name="T3" fmla="*/ 1089 h 1408"/>
                <a:gd name="T4" fmla="*/ 1712 w 2048"/>
                <a:gd name="T5" fmla="*/ 0 h 1408"/>
                <a:gd name="T6" fmla="*/ 173 w 2048"/>
                <a:gd name="T7" fmla="*/ 162 h 1408"/>
                <a:gd name="T8" fmla="*/ 179 w 2048"/>
                <a:gd name="T9" fmla="*/ 1089 h 1408"/>
                <a:gd name="T10" fmla="*/ 0 w 2048"/>
                <a:gd name="T11" fmla="*/ 1205 h 1408"/>
                <a:gd name="T12" fmla="*/ 94 w 2048"/>
                <a:gd name="T13" fmla="*/ 1408 h 1408"/>
                <a:gd name="T14" fmla="*/ 2048 w 2048"/>
                <a:gd name="T15" fmla="*/ 1314 h 1408"/>
                <a:gd name="T16" fmla="*/ 336 w 2048"/>
                <a:gd name="T17" fmla="*/ 80 h 1408"/>
                <a:gd name="T18" fmla="*/ 1794 w 2048"/>
                <a:gd name="T19" fmla="*/ 162 h 1408"/>
                <a:gd name="T20" fmla="*/ 1716 w 2048"/>
                <a:gd name="T21" fmla="*/ 1089 h 1408"/>
                <a:gd name="T22" fmla="*/ 1609 w 2048"/>
                <a:gd name="T23" fmla="*/ 151 h 1408"/>
                <a:gd name="T24" fmla="*/ 1512 w 2048"/>
                <a:gd name="T25" fmla="*/ 191 h 1408"/>
                <a:gd name="T26" fmla="*/ 1609 w 2048"/>
                <a:gd name="T27" fmla="*/ 231 h 1408"/>
                <a:gd name="T28" fmla="*/ 1636 w 2048"/>
                <a:gd name="T29" fmla="*/ 1089 h 1408"/>
                <a:gd name="T30" fmla="*/ 411 w 2048"/>
                <a:gd name="T31" fmla="*/ 259 h 1408"/>
                <a:gd name="T32" fmla="*/ 1232 w 2048"/>
                <a:gd name="T33" fmla="*/ 231 h 1408"/>
                <a:gd name="T34" fmla="*/ 1232 w 2048"/>
                <a:gd name="T35" fmla="*/ 151 h 1408"/>
                <a:gd name="T36" fmla="*/ 331 w 2048"/>
                <a:gd name="T37" fmla="*/ 259 h 1408"/>
                <a:gd name="T38" fmla="*/ 289 w 2048"/>
                <a:gd name="T39" fmla="*/ 1089 h 1408"/>
                <a:gd name="T40" fmla="*/ 253 w 2048"/>
                <a:gd name="T41" fmla="*/ 162 h 1408"/>
                <a:gd name="T42" fmla="*/ 1234 w 2048"/>
                <a:gd name="T43" fmla="*/ 1199 h 1408"/>
                <a:gd name="T44" fmla="*/ 830 w 2048"/>
                <a:gd name="T45" fmla="*/ 1211 h 1408"/>
                <a:gd name="T46" fmla="*/ 806 w 2048"/>
                <a:gd name="T47" fmla="*/ 1169 h 1408"/>
                <a:gd name="T48" fmla="*/ 94 w 2048"/>
                <a:gd name="T49" fmla="*/ 1328 h 1408"/>
                <a:gd name="T50" fmla="*/ 80 w 2048"/>
                <a:gd name="T51" fmla="*/ 1205 h 1408"/>
                <a:gd name="T52" fmla="*/ 724 w 2048"/>
                <a:gd name="T53" fmla="*/ 1169 h 1408"/>
                <a:gd name="T54" fmla="*/ 830 w 2048"/>
                <a:gd name="T55" fmla="*/ 1291 h 1408"/>
                <a:gd name="T56" fmla="*/ 1312 w 2048"/>
                <a:gd name="T57" fmla="*/ 1218 h 1408"/>
                <a:gd name="T58" fmla="*/ 1933 w 2048"/>
                <a:gd name="T59" fmla="*/ 1169 h 1408"/>
                <a:gd name="T60" fmla="*/ 1968 w 2048"/>
                <a:gd name="T61" fmla="*/ 1314 h 1408"/>
                <a:gd name="T62" fmla="*/ 94 w 2048"/>
                <a:gd name="T63" fmla="*/ 1328 h 1408"/>
                <a:gd name="T64" fmla="*/ 1392 w 2048"/>
                <a:gd name="T65" fmla="*/ 151 h 1408"/>
                <a:gd name="T66" fmla="*/ 1432 w 2048"/>
                <a:gd name="T67" fmla="*/ 191 h 1408"/>
                <a:gd name="T68" fmla="*/ 1352 w 2048"/>
                <a:gd name="T69" fmla="*/ 191 h 1408"/>
                <a:gd name="T70" fmla="*/ 866 w 2048"/>
                <a:gd name="T71" fmla="*/ 434 h 1408"/>
                <a:gd name="T72" fmla="*/ 702 w 2048"/>
                <a:gd name="T73" fmla="*/ 332 h 1408"/>
                <a:gd name="T74" fmla="*/ 702 w 2048"/>
                <a:gd name="T75" fmla="*/ 412 h 1408"/>
                <a:gd name="T76" fmla="*/ 786 w 2048"/>
                <a:gd name="T77" fmla="*/ 444 h 1408"/>
                <a:gd name="T78" fmla="*/ 775 w 2048"/>
                <a:gd name="T79" fmla="*/ 893 h 1408"/>
                <a:gd name="T80" fmla="*/ 1006 w 2048"/>
                <a:gd name="T81" fmla="*/ 910 h 1408"/>
                <a:gd name="T82" fmla="*/ 1267 w 2048"/>
                <a:gd name="T83" fmla="*/ 1010 h 1408"/>
                <a:gd name="T84" fmla="*/ 1320 w 2048"/>
                <a:gd name="T85" fmla="*/ 790 h 1408"/>
                <a:gd name="T86" fmla="*/ 1319 w 2048"/>
                <a:gd name="T87" fmla="*/ 527 h 1408"/>
                <a:gd name="T88" fmla="*/ 873 w 2048"/>
                <a:gd name="T89" fmla="*/ 493 h 1408"/>
                <a:gd name="T90" fmla="*/ 855 w 2048"/>
                <a:gd name="T91" fmla="*/ 893 h 1408"/>
                <a:gd name="T92" fmla="*/ 891 w 2048"/>
                <a:gd name="T93" fmla="*/ 930 h 1408"/>
                <a:gd name="T94" fmla="*/ 989 w 2048"/>
                <a:gd name="T95" fmla="*/ 830 h 1408"/>
                <a:gd name="T96" fmla="*/ 899 w 2048"/>
                <a:gd name="T97" fmla="*/ 700 h 1408"/>
                <a:gd name="T98" fmla="*/ 1240 w 2048"/>
                <a:gd name="T99" fmla="*/ 780 h 1408"/>
                <a:gd name="T100" fmla="*/ 1303 w 2048"/>
                <a:gd name="T101" fmla="*/ 893 h 1408"/>
                <a:gd name="T102" fmla="*/ 1239 w 2048"/>
                <a:gd name="T103" fmla="*/ 870 h 1408"/>
                <a:gd name="T104" fmla="*/ 1259 w 2048"/>
                <a:gd name="T105" fmla="*/ 580 h 1408"/>
                <a:gd name="T106" fmla="*/ 889 w 2048"/>
                <a:gd name="T107" fmla="*/ 620 h 1408"/>
                <a:gd name="T108" fmla="*/ 1259 w 2048"/>
                <a:gd name="T109" fmla="*/ 58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48" h="1408">
                  <a:moveTo>
                    <a:pt x="2048" y="1314"/>
                  </a:moveTo>
                  <a:cubicBezTo>
                    <a:pt x="2048" y="1205"/>
                    <a:pt x="2048" y="1205"/>
                    <a:pt x="2048" y="1205"/>
                  </a:cubicBezTo>
                  <a:cubicBezTo>
                    <a:pt x="2048" y="1141"/>
                    <a:pt x="1996" y="1089"/>
                    <a:pt x="1933" y="1089"/>
                  </a:cubicBezTo>
                  <a:cubicBezTo>
                    <a:pt x="1874" y="1089"/>
                    <a:pt x="1874" y="1089"/>
                    <a:pt x="1874" y="1089"/>
                  </a:cubicBezTo>
                  <a:cubicBezTo>
                    <a:pt x="1874" y="162"/>
                    <a:pt x="1874" y="162"/>
                    <a:pt x="1874" y="162"/>
                  </a:cubicBezTo>
                  <a:cubicBezTo>
                    <a:pt x="1874" y="73"/>
                    <a:pt x="1801" y="0"/>
                    <a:pt x="1712" y="0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46" y="0"/>
                    <a:pt x="173" y="73"/>
                    <a:pt x="173" y="162"/>
                  </a:cubicBezTo>
                  <a:cubicBezTo>
                    <a:pt x="173" y="1054"/>
                    <a:pt x="173" y="1054"/>
                    <a:pt x="173" y="1054"/>
                  </a:cubicBezTo>
                  <a:cubicBezTo>
                    <a:pt x="173" y="1066"/>
                    <a:pt x="175" y="1078"/>
                    <a:pt x="179" y="1089"/>
                  </a:cubicBezTo>
                  <a:cubicBezTo>
                    <a:pt x="115" y="1089"/>
                    <a:pt x="115" y="1089"/>
                    <a:pt x="115" y="1089"/>
                  </a:cubicBezTo>
                  <a:cubicBezTo>
                    <a:pt x="52" y="1089"/>
                    <a:pt x="0" y="1141"/>
                    <a:pt x="0" y="1205"/>
                  </a:cubicBezTo>
                  <a:cubicBezTo>
                    <a:pt x="0" y="1314"/>
                    <a:pt x="0" y="1314"/>
                    <a:pt x="0" y="1314"/>
                  </a:cubicBezTo>
                  <a:cubicBezTo>
                    <a:pt x="0" y="1366"/>
                    <a:pt x="42" y="1408"/>
                    <a:pt x="94" y="1408"/>
                  </a:cubicBezTo>
                  <a:cubicBezTo>
                    <a:pt x="1954" y="1408"/>
                    <a:pt x="1954" y="1408"/>
                    <a:pt x="1954" y="1408"/>
                  </a:cubicBezTo>
                  <a:cubicBezTo>
                    <a:pt x="2006" y="1408"/>
                    <a:pt x="2048" y="1366"/>
                    <a:pt x="2048" y="1314"/>
                  </a:cubicBezTo>
                  <a:close/>
                  <a:moveTo>
                    <a:pt x="253" y="162"/>
                  </a:moveTo>
                  <a:cubicBezTo>
                    <a:pt x="253" y="117"/>
                    <a:pt x="290" y="80"/>
                    <a:pt x="336" y="80"/>
                  </a:cubicBezTo>
                  <a:cubicBezTo>
                    <a:pt x="1712" y="80"/>
                    <a:pt x="1712" y="80"/>
                    <a:pt x="1712" y="80"/>
                  </a:cubicBezTo>
                  <a:cubicBezTo>
                    <a:pt x="1757" y="80"/>
                    <a:pt x="1794" y="117"/>
                    <a:pt x="1794" y="162"/>
                  </a:cubicBezTo>
                  <a:cubicBezTo>
                    <a:pt x="1794" y="1089"/>
                    <a:pt x="1794" y="1089"/>
                    <a:pt x="1794" y="1089"/>
                  </a:cubicBezTo>
                  <a:cubicBezTo>
                    <a:pt x="1716" y="1089"/>
                    <a:pt x="1716" y="1089"/>
                    <a:pt x="1716" y="1089"/>
                  </a:cubicBezTo>
                  <a:cubicBezTo>
                    <a:pt x="1716" y="259"/>
                    <a:pt x="1716" y="259"/>
                    <a:pt x="1716" y="259"/>
                  </a:cubicBezTo>
                  <a:cubicBezTo>
                    <a:pt x="1716" y="199"/>
                    <a:pt x="1668" y="151"/>
                    <a:pt x="1609" y="151"/>
                  </a:cubicBezTo>
                  <a:cubicBezTo>
                    <a:pt x="1552" y="151"/>
                    <a:pt x="1552" y="151"/>
                    <a:pt x="1552" y="151"/>
                  </a:cubicBezTo>
                  <a:cubicBezTo>
                    <a:pt x="1530" y="151"/>
                    <a:pt x="1512" y="169"/>
                    <a:pt x="1512" y="191"/>
                  </a:cubicBezTo>
                  <a:cubicBezTo>
                    <a:pt x="1512" y="213"/>
                    <a:pt x="1530" y="231"/>
                    <a:pt x="1552" y="231"/>
                  </a:cubicBezTo>
                  <a:cubicBezTo>
                    <a:pt x="1609" y="231"/>
                    <a:pt x="1609" y="231"/>
                    <a:pt x="1609" y="231"/>
                  </a:cubicBezTo>
                  <a:cubicBezTo>
                    <a:pt x="1624" y="231"/>
                    <a:pt x="1636" y="244"/>
                    <a:pt x="1636" y="259"/>
                  </a:cubicBezTo>
                  <a:cubicBezTo>
                    <a:pt x="1636" y="1089"/>
                    <a:pt x="1636" y="1089"/>
                    <a:pt x="1636" y="1089"/>
                  </a:cubicBezTo>
                  <a:cubicBezTo>
                    <a:pt x="411" y="1089"/>
                    <a:pt x="411" y="1089"/>
                    <a:pt x="411" y="1089"/>
                  </a:cubicBezTo>
                  <a:cubicBezTo>
                    <a:pt x="411" y="259"/>
                    <a:pt x="411" y="259"/>
                    <a:pt x="411" y="259"/>
                  </a:cubicBezTo>
                  <a:cubicBezTo>
                    <a:pt x="411" y="244"/>
                    <a:pt x="424" y="231"/>
                    <a:pt x="439" y="231"/>
                  </a:cubicBezTo>
                  <a:cubicBezTo>
                    <a:pt x="1232" y="231"/>
                    <a:pt x="1232" y="231"/>
                    <a:pt x="1232" y="231"/>
                  </a:cubicBezTo>
                  <a:cubicBezTo>
                    <a:pt x="1254" y="231"/>
                    <a:pt x="1272" y="213"/>
                    <a:pt x="1272" y="191"/>
                  </a:cubicBezTo>
                  <a:cubicBezTo>
                    <a:pt x="1272" y="169"/>
                    <a:pt x="1254" y="151"/>
                    <a:pt x="1232" y="151"/>
                  </a:cubicBezTo>
                  <a:cubicBezTo>
                    <a:pt x="439" y="151"/>
                    <a:pt x="439" y="151"/>
                    <a:pt x="439" y="151"/>
                  </a:cubicBezTo>
                  <a:cubicBezTo>
                    <a:pt x="380" y="151"/>
                    <a:pt x="331" y="199"/>
                    <a:pt x="331" y="259"/>
                  </a:cubicBezTo>
                  <a:cubicBezTo>
                    <a:pt x="331" y="1089"/>
                    <a:pt x="331" y="1089"/>
                    <a:pt x="331" y="1089"/>
                  </a:cubicBezTo>
                  <a:cubicBezTo>
                    <a:pt x="289" y="1089"/>
                    <a:pt x="289" y="1089"/>
                    <a:pt x="289" y="1089"/>
                  </a:cubicBezTo>
                  <a:cubicBezTo>
                    <a:pt x="269" y="1089"/>
                    <a:pt x="253" y="1074"/>
                    <a:pt x="253" y="1054"/>
                  </a:cubicBezTo>
                  <a:lnTo>
                    <a:pt x="253" y="162"/>
                  </a:lnTo>
                  <a:close/>
                  <a:moveTo>
                    <a:pt x="1241" y="1169"/>
                  </a:moveTo>
                  <a:cubicBezTo>
                    <a:pt x="1234" y="1199"/>
                    <a:pt x="1234" y="1199"/>
                    <a:pt x="1234" y="1199"/>
                  </a:cubicBezTo>
                  <a:cubicBezTo>
                    <a:pt x="1232" y="1206"/>
                    <a:pt x="1226" y="1211"/>
                    <a:pt x="1218" y="1211"/>
                  </a:cubicBezTo>
                  <a:cubicBezTo>
                    <a:pt x="830" y="1211"/>
                    <a:pt x="830" y="1211"/>
                    <a:pt x="830" y="1211"/>
                  </a:cubicBezTo>
                  <a:cubicBezTo>
                    <a:pt x="822" y="1211"/>
                    <a:pt x="815" y="1206"/>
                    <a:pt x="814" y="1199"/>
                  </a:cubicBezTo>
                  <a:cubicBezTo>
                    <a:pt x="806" y="1169"/>
                    <a:pt x="806" y="1169"/>
                    <a:pt x="806" y="1169"/>
                  </a:cubicBezTo>
                  <a:lnTo>
                    <a:pt x="1241" y="1169"/>
                  </a:lnTo>
                  <a:close/>
                  <a:moveTo>
                    <a:pt x="94" y="1328"/>
                  </a:moveTo>
                  <a:cubicBezTo>
                    <a:pt x="86" y="1328"/>
                    <a:pt x="80" y="1322"/>
                    <a:pt x="80" y="1314"/>
                  </a:cubicBezTo>
                  <a:cubicBezTo>
                    <a:pt x="80" y="1205"/>
                    <a:pt x="80" y="1205"/>
                    <a:pt x="80" y="1205"/>
                  </a:cubicBezTo>
                  <a:cubicBezTo>
                    <a:pt x="80" y="1185"/>
                    <a:pt x="96" y="1169"/>
                    <a:pt x="115" y="1169"/>
                  </a:cubicBezTo>
                  <a:cubicBezTo>
                    <a:pt x="724" y="1169"/>
                    <a:pt x="724" y="1169"/>
                    <a:pt x="724" y="1169"/>
                  </a:cubicBezTo>
                  <a:cubicBezTo>
                    <a:pt x="736" y="1218"/>
                    <a:pt x="736" y="1218"/>
                    <a:pt x="736" y="1218"/>
                  </a:cubicBezTo>
                  <a:cubicBezTo>
                    <a:pt x="747" y="1261"/>
                    <a:pt x="785" y="1291"/>
                    <a:pt x="830" y="1291"/>
                  </a:cubicBezTo>
                  <a:cubicBezTo>
                    <a:pt x="1218" y="1291"/>
                    <a:pt x="1218" y="1291"/>
                    <a:pt x="1218" y="1291"/>
                  </a:cubicBezTo>
                  <a:cubicBezTo>
                    <a:pt x="1262" y="1291"/>
                    <a:pt x="1301" y="1261"/>
                    <a:pt x="1312" y="1218"/>
                  </a:cubicBezTo>
                  <a:cubicBezTo>
                    <a:pt x="1324" y="1169"/>
                    <a:pt x="1324" y="1169"/>
                    <a:pt x="1324" y="1169"/>
                  </a:cubicBezTo>
                  <a:cubicBezTo>
                    <a:pt x="1933" y="1169"/>
                    <a:pt x="1933" y="1169"/>
                    <a:pt x="1933" y="1169"/>
                  </a:cubicBezTo>
                  <a:cubicBezTo>
                    <a:pt x="1952" y="1169"/>
                    <a:pt x="1968" y="1185"/>
                    <a:pt x="1968" y="1205"/>
                  </a:cubicBezTo>
                  <a:cubicBezTo>
                    <a:pt x="1968" y="1314"/>
                    <a:pt x="1968" y="1314"/>
                    <a:pt x="1968" y="1314"/>
                  </a:cubicBezTo>
                  <a:cubicBezTo>
                    <a:pt x="1968" y="1322"/>
                    <a:pt x="1962" y="1328"/>
                    <a:pt x="1954" y="1328"/>
                  </a:cubicBezTo>
                  <a:lnTo>
                    <a:pt x="94" y="1328"/>
                  </a:lnTo>
                  <a:close/>
                  <a:moveTo>
                    <a:pt x="1352" y="191"/>
                  </a:moveTo>
                  <a:cubicBezTo>
                    <a:pt x="1352" y="169"/>
                    <a:pt x="1370" y="151"/>
                    <a:pt x="1392" y="151"/>
                  </a:cubicBezTo>
                  <a:cubicBezTo>
                    <a:pt x="1392" y="151"/>
                    <a:pt x="1392" y="151"/>
                    <a:pt x="1392" y="151"/>
                  </a:cubicBezTo>
                  <a:cubicBezTo>
                    <a:pt x="1414" y="151"/>
                    <a:pt x="1432" y="169"/>
                    <a:pt x="1432" y="191"/>
                  </a:cubicBezTo>
                  <a:cubicBezTo>
                    <a:pt x="1432" y="213"/>
                    <a:pt x="1414" y="231"/>
                    <a:pt x="1392" y="231"/>
                  </a:cubicBezTo>
                  <a:cubicBezTo>
                    <a:pt x="1370" y="231"/>
                    <a:pt x="1352" y="213"/>
                    <a:pt x="1352" y="191"/>
                  </a:cubicBezTo>
                  <a:close/>
                  <a:moveTo>
                    <a:pt x="873" y="493"/>
                  </a:moveTo>
                  <a:cubicBezTo>
                    <a:pt x="866" y="434"/>
                    <a:pt x="866" y="434"/>
                    <a:pt x="866" y="434"/>
                  </a:cubicBezTo>
                  <a:cubicBezTo>
                    <a:pt x="858" y="376"/>
                    <a:pt x="809" y="332"/>
                    <a:pt x="750" y="332"/>
                  </a:cubicBezTo>
                  <a:cubicBezTo>
                    <a:pt x="702" y="332"/>
                    <a:pt x="702" y="332"/>
                    <a:pt x="702" y="332"/>
                  </a:cubicBezTo>
                  <a:cubicBezTo>
                    <a:pt x="680" y="332"/>
                    <a:pt x="662" y="350"/>
                    <a:pt x="662" y="372"/>
                  </a:cubicBezTo>
                  <a:cubicBezTo>
                    <a:pt x="662" y="394"/>
                    <a:pt x="680" y="412"/>
                    <a:pt x="702" y="412"/>
                  </a:cubicBezTo>
                  <a:cubicBezTo>
                    <a:pt x="750" y="412"/>
                    <a:pt x="750" y="412"/>
                    <a:pt x="750" y="412"/>
                  </a:cubicBezTo>
                  <a:cubicBezTo>
                    <a:pt x="768" y="412"/>
                    <a:pt x="784" y="426"/>
                    <a:pt x="786" y="444"/>
                  </a:cubicBezTo>
                  <a:cubicBezTo>
                    <a:pt x="795" y="512"/>
                    <a:pt x="821" y="714"/>
                    <a:pt x="831" y="794"/>
                  </a:cubicBezTo>
                  <a:cubicBezTo>
                    <a:pt x="797" y="814"/>
                    <a:pt x="775" y="851"/>
                    <a:pt x="775" y="893"/>
                  </a:cubicBezTo>
                  <a:cubicBezTo>
                    <a:pt x="775" y="958"/>
                    <a:pt x="827" y="1010"/>
                    <a:pt x="891" y="1010"/>
                  </a:cubicBezTo>
                  <a:cubicBezTo>
                    <a:pt x="950" y="1010"/>
                    <a:pt x="999" y="966"/>
                    <a:pt x="1006" y="910"/>
                  </a:cubicBezTo>
                  <a:cubicBezTo>
                    <a:pt x="1151" y="910"/>
                    <a:pt x="1151" y="910"/>
                    <a:pt x="1151" y="910"/>
                  </a:cubicBezTo>
                  <a:cubicBezTo>
                    <a:pt x="1159" y="966"/>
                    <a:pt x="1208" y="1010"/>
                    <a:pt x="1267" y="1010"/>
                  </a:cubicBezTo>
                  <a:cubicBezTo>
                    <a:pt x="1331" y="1010"/>
                    <a:pt x="1383" y="958"/>
                    <a:pt x="1383" y="893"/>
                  </a:cubicBezTo>
                  <a:cubicBezTo>
                    <a:pt x="1383" y="848"/>
                    <a:pt x="1357" y="809"/>
                    <a:pt x="1320" y="790"/>
                  </a:cubicBezTo>
                  <a:cubicBezTo>
                    <a:pt x="1343" y="606"/>
                    <a:pt x="1343" y="606"/>
                    <a:pt x="1343" y="606"/>
                  </a:cubicBezTo>
                  <a:cubicBezTo>
                    <a:pt x="1347" y="578"/>
                    <a:pt x="1338" y="549"/>
                    <a:pt x="1319" y="527"/>
                  </a:cubicBezTo>
                  <a:cubicBezTo>
                    <a:pt x="1301" y="507"/>
                    <a:pt x="1275" y="494"/>
                    <a:pt x="1248" y="493"/>
                  </a:cubicBezTo>
                  <a:cubicBezTo>
                    <a:pt x="1243" y="493"/>
                    <a:pt x="1267" y="493"/>
                    <a:pt x="873" y="493"/>
                  </a:cubicBezTo>
                  <a:close/>
                  <a:moveTo>
                    <a:pt x="891" y="930"/>
                  </a:moveTo>
                  <a:cubicBezTo>
                    <a:pt x="871" y="930"/>
                    <a:pt x="855" y="914"/>
                    <a:pt x="855" y="893"/>
                  </a:cubicBezTo>
                  <a:cubicBezTo>
                    <a:pt x="855" y="853"/>
                    <a:pt x="912" y="841"/>
                    <a:pt x="926" y="883"/>
                  </a:cubicBezTo>
                  <a:cubicBezTo>
                    <a:pt x="933" y="906"/>
                    <a:pt x="916" y="930"/>
                    <a:pt x="891" y="930"/>
                  </a:cubicBezTo>
                  <a:close/>
                  <a:moveTo>
                    <a:pt x="1169" y="830"/>
                  </a:moveTo>
                  <a:cubicBezTo>
                    <a:pt x="989" y="830"/>
                    <a:pt x="989" y="830"/>
                    <a:pt x="989" y="830"/>
                  </a:cubicBezTo>
                  <a:cubicBezTo>
                    <a:pt x="970" y="802"/>
                    <a:pt x="941" y="783"/>
                    <a:pt x="909" y="778"/>
                  </a:cubicBezTo>
                  <a:cubicBezTo>
                    <a:pt x="899" y="700"/>
                    <a:pt x="899" y="700"/>
                    <a:pt x="899" y="700"/>
                  </a:cubicBezTo>
                  <a:cubicBezTo>
                    <a:pt x="1250" y="700"/>
                    <a:pt x="1250" y="700"/>
                    <a:pt x="1250" y="700"/>
                  </a:cubicBezTo>
                  <a:cubicBezTo>
                    <a:pt x="1240" y="780"/>
                    <a:pt x="1240" y="780"/>
                    <a:pt x="1240" y="780"/>
                  </a:cubicBezTo>
                  <a:cubicBezTo>
                    <a:pt x="1212" y="786"/>
                    <a:pt x="1186" y="804"/>
                    <a:pt x="1169" y="830"/>
                  </a:cubicBezTo>
                  <a:close/>
                  <a:moveTo>
                    <a:pt x="1303" y="893"/>
                  </a:moveTo>
                  <a:cubicBezTo>
                    <a:pt x="1303" y="914"/>
                    <a:pt x="1287" y="930"/>
                    <a:pt x="1267" y="930"/>
                  </a:cubicBezTo>
                  <a:cubicBezTo>
                    <a:pt x="1236" y="930"/>
                    <a:pt x="1218" y="894"/>
                    <a:pt x="1239" y="870"/>
                  </a:cubicBezTo>
                  <a:cubicBezTo>
                    <a:pt x="1261" y="844"/>
                    <a:pt x="1303" y="860"/>
                    <a:pt x="1303" y="893"/>
                  </a:cubicBezTo>
                  <a:close/>
                  <a:moveTo>
                    <a:pt x="1259" y="580"/>
                  </a:moveTo>
                  <a:cubicBezTo>
                    <a:pt x="1267" y="589"/>
                    <a:pt x="1263" y="598"/>
                    <a:pt x="1261" y="620"/>
                  </a:cubicBezTo>
                  <a:cubicBezTo>
                    <a:pt x="889" y="620"/>
                    <a:pt x="889" y="620"/>
                    <a:pt x="889" y="620"/>
                  </a:cubicBezTo>
                  <a:cubicBezTo>
                    <a:pt x="883" y="573"/>
                    <a:pt x="883" y="573"/>
                    <a:pt x="883" y="573"/>
                  </a:cubicBezTo>
                  <a:cubicBezTo>
                    <a:pt x="1253" y="575"/>
                    <a:pt x="1247" y="566"/>
                    <a:pt x="1259" y="5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9" b="15294"/>
          <a:stretch>
            <a:fillRect/>
          </a:stretch>
        </p:blipFill>
        <p:spPr>
          <a:xfrm>
            <a:off x="9824418" y="30300"/>
            <a:ext cx="1793852" cy="959103"/>
          </a:xfrm>
          <a:prstGeom prst="rect">
            <a:avLst/>
          </a:prstGeom>
        </p:spPr>
      </p:pic>
      <p:grpSp>
        <p:nvGrpSpPr>
          <p:cNvPr id="12297" name="Group 12296"/>
          <p:cNvGrpSpPr/>
          <p:nvPr/>
        </p:nvGrpSpPr>
        <p:grpSpPr>
          <a:xfrm>
            <a:off x="3903345" y="989330"/>
            <a:ext cx="7410450" cy="5846445"/>
            <a:chOff x="5730778" y="1940907"/>
            <a:chExt cx="5489265" cy="4048094"/>
          </a:xfrm>
        </p:grpSpPr>
        <p:sp>
          <p:nvSpPr>
            <p:cNvPr id="7" name="Freeform 6"/>
            <p:cNvSpPr/>
            <p:nvPr/>
          </p:nvSpPr>
          <p:spPr bwMode="auto">
            <a:xfrm>
              <a:off x="7137495" y="5190131"/>
              <a:ext cx="2686923" cy="798870"/>
            </a:xfrm>
            <a:custGeom>
              <a:avLst/>
              <a:gdLst>
                <a:gd name="T0" fmla="*/ 3264 w 3264"/>
                <a:gd name="T1" fmla="*/ 970 h 970"/>
                <a:gd name="T2" fmla="*/ 0 w 3264"/>
                <a:gd name="T3" fmla="*/ 970 h 970"/>
                <a:gd name="T4" fmla="*/ 129 w 3264"/>
                <a:gd name="T5" fmla="*/ 817 h 970"/>
                <a:gd name="T6" fmla="*/ 275 w 3264"/>
                <a:gd name="T7" fmla="*/ 801 h 970"/>
                <a:gd name="T8" fmla="*/ 779 w 3264"/>
                <a:gd name="T9" fmla="*/ 779 h 970"/>
                <a:gd name="T10" fmla="*/ 1065 w 3264"/>
                <a:gd name="T11" fmla="*/ 746 h 970"/>
                <a:gd name="T12" fmla="*/ 1086 w 3264"/>
                <a:gd name="T13" fmla="*/ 740 h 970"/>
                <a:gd name="T14" fmla="*/ 1307 w 3264"/>
                <a:gd name="T15" fmla="*/ 455 h 970"/>
                <a:gd name="T16" fmla="*/ 1312 w 3264"/>
                <a:gd name="T17" fmla="*/ 401 h 970"/>
                <a:gd name="T18" fmla="*/ 1312 w 3264"/>
                <a:gd name="T19" fmla="*/ 5 h 970"/>
                <a:gd name="T20" fmla="*/ 1951 w 3264"/>
                <a:gd name="T21" fmla="*/ 0 h 970"/>
                <a:gd name="T22" fmla="*/ 1951 w 3264"/>
                <a:gd name="T23" fmla="*/ 385 h 970"/>
                <a:gd name="T24" fmla="*/ 1952 w 3264"/>
                <a:gd name="T25" fmla="*/ 385 h 970"/>
                <a:gd name="T26" fmla="*/ 1952 w 3264"/>
                <a:gd name="T27" fmla="*/ 395 h 970"/>
                <a:gd name="T28" fmla="*/ 1958 w 3264"/>
                <a:gd name="T29" fmla="*/ 455 h 970"/>
                <a:gd name="T30" fmla="*/ 2178 w 3264"/>
                <a:gd name="T31" fmla="*/ 740 h 970"/>
                <a:gd name="T32" fmla="*/ 2199 w 3264"/>
                <a:gd name="T33" fmla="*/ 746 h 970"/>
                <a:gd name="T34" fmla="*/ 2485 w 3264"/>
                <a:gd name="T35" fmla="*/ 779 h 970"/>
                <a:gd name="T36" fmla="*/ 2990 w 3264"/>
                <a:gd name="T37" fmla="*/ 801 h 970"/>
                <a:gd name="T38" fmla="*/ 3135 w 3264"/>
                <a:gd name="T39" fmla="*/ 817 h 970"/>
                <a:gd name="T40" fmla="*/ 3264 w 3264"/>
                <a:gd name="T41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4" h="970">
                  <a:moveTo>
                    <a:pt x="3264" y="970"/>
                  </a:moveTo>
                  <a:cubicBezTo>
                    <a:pt x="0" y="970"/>
                    <a:pt x="0" y="970"/>
                    <a:pt x="0" y="970"/>
                  </a:cubicBezTo>
                  <a:cubicBezTo>
                    <a:pt x="17" y="903"/>
                    <a:pt x="64" y="841"/>
                    <a:pt x="129" y="817"/>
                  </a:cubicBezTo>
                  <a:cubicBezTo>
                    <a:pt x="174" y="800"/>
                    <a:pt x="227" y="803"/>
                    <a:pt x="275" y="801"/>
                  </a:cubicBezTo>
                  <a:cubicBezTo>
                    <a:pt x="443" y="794"/>
                    <a:pt x="611" y="787"/>
                    <a:pt x="779" y="779"/>
                  </a:cubicBezTo>
                  <a:cubicBezTo>
                    <a:pt x="876" y="775"/>
                    <a:pt x="970" y="772"/>
                    <a:pt x="1065" y="746"/>
                  </a:cubicBezTo>
                  <a:cubicBezTo>
                    <a:pt x="1072" y="744"/>
                    <a:pt x="1079" y="742"/>
                    <a:pt x="1086" y="740"/>
                  </a:cubicBezTo>
                  <a:cubicBezTo>
                    <a:pt x="1248" y="689"/>
                    <a:pt x="1294" y="543"/>
                    <a:pt x="1307" y="455"/>
                  </a:cubicBezTo>
                  <a:cubicBezTo>
                    <a:pt x="1310" y="432"/>
                    <a:pt x="1311" y="413"/>
                    <a:pt x="1312" y="401"/>
                  </a:cubicBezTo>
                  <a:cubicBezTo>
                    <a:pt x="1312" y="5"/>
                    <a:pt x="1312" y="5"/>
                    <a:pt x="1312" y="5"/>
                  </a:cubicBezTo>
                  <a:cubicBezTo>
                    <a:pt x="1951" y="0"/>
                    <a:pt x="1951" y="0"/>
                    <a:pt x="1951" y="0"/>
                  </a:cubicBezTo>
                  <a:cubicBezTo>
                    <a:pt x="1951" y="385"/>
                    <a:pt x="1951" y="385"/>
                    <a:pt x="1951" y="385"/>
                  </a:cubicBezTo>
                  <a:cubicBezTo>
                    <a:pt x="1952" y="385"/>
                    <a:pt x="1952" y="385"/>
                    <a:pt x="1952" y="385"/>
                  </a:cubicBezTo>
                  <a:cubicBezTo>
                    <a:pt x="1952" y="385"/>
                    <a:pt x="1952" y="389"/>
                    <a:pt x="1952" y="395"/>
                  </a:cubicBezTo>
                  <a:cubicBezTo>
                    <a:pt x="1952" y="407"/>
                    <a:pt x="1953" y="428"/>
                    <a:pt x="1958" y="455"/>
                  </a:cubicBezTo>
                  <a:cubicBezTo>
                    <a:pt x="1970" y="543"/>
                    <a:pt x="2016" y="688"/>
                    <a:pt x="2178" y="740"/>
                  </a:cubicBezTo>
                  <a:cubicBezTo>
                    <a:pt x="2185" y="742"/>
                    <a:pt x="2192" y="744"/>
                    <a:pt x="2199" y="746"/>
                  </a:cubicBezTo>
                  <a:cubicBezTo>
                    <a:pt x="2294" y="772"/>
                    <a:pt x="2389" y="775"/>
                    <a:pt x="2485" y="779"/>
                  </a:cubicBezTo>
                  <a:cubicBezTo>
                    <a:pt x="2653" y="787"/>
                    <a:pt x="2822" y="794"/>
                    <a:pt x="2990" y="801"/>
                  </a:cubicBezTo>
                  <a:cubicBezTo>
                    <a:pt x="3037" y="803"/>
                    <a:pt x="3090" y="800"/>
                    <a:pt x="3135" y="817"/>
                  </a:cubicBezTo>
                  <a:cubicBezTo>
                    <a:pt x="3200" y="841"/>
                    <a:pt x="3248" y="903"/>
                    <a:pt x="3264" y="97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8213574" y="5474901"/>
              <a:ext cx="535771" cy="89715"/>
            </a:xfrm>
            <a:custGeom>
              <a:avLst/>
              <a:gdLst>
                <a:gd name="T0" fmla="*/ 644 w 651"/>
                <a:gd name="T1" fmla="*/ 0 h 109"/>
                <a:gd name="T2" fmla="*/ 5 w 651"/>
                <a:gd name="T3" fmla="*/ 0 h 109"/>
                <a:gd name="T4" fmla="*/ 5 w 651"/>
                <a:gd name="T5" fmla="*/ 55 h 109"/>
                <a:gd name="T6" fmla="*/ 5 w 651"/>
                <a:gd name="T7" fmla="*/ 55 h 109"/>
                <a:gd name="T8" fmla="*/ 0 w 651"/>
                <a:gd name="T9" fmla="*/ 109 h 109"/>
                <a:gd name="T10" fmla="*/ 651 w 651"/>
                <a:gd name="T11" fmla="*/ 109 h 109"/>
                <a:gd name="T12" fmla="*/ 645 w 651"/>
                <a:gd name="T13" fmla="*/ 49 h 109"/>
                <a:gd name="T14" fmla="*/ 645 w 651"/>
                <a:gd name="T15" fmla="*/ 44 h 109"/>
                <a:gd name="T16" fmla="*/ 645 w 651"/>
                <a:gd name="T17" fmla="*/ 39 h 109"/>
                <a:gd name="T18" fmla="*/ 644 w 651"/>
                <a:gd name="T19" fmla="*/ 39 h 109"/>
                <a:gd name="T20" fmla="*/ 644 w 651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1" h="109">
                  <a:moveTo>
                    <a:pt x="64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67"/>
                    <a:pt x="3" y="86"/>
                    <a:pt x="0" y="109"/>
                  </a:cubicBezTo>
                  <a:cubicBezTo>
                    <a:pt x="651" y="109"/>
                    <a:pt x="651" y="109"/>
                    <a:pt x="651" y="109"/>
                  </a:cubicBezTo>
                  <a:cubicBezTo>
                    <a:pt x="646" y="82"/>
                    <a:pt x="645" y="61"/>
                    <a:pt x="645" y="49"/>
                  </a:cubicBezTo>
                  <a:cubicBezTo>
                    <a:pt x="645" y="47"/>
                    <a:pt x="645" y="45"/>
                    <a:pt x="645" y="44"/>
                  </a:cubicBezTo>
                  <a:cubicBezTo>
                    <a:pt x="645" y="41"/>
                    <a:pt x="645" y="39"/>
                    <a:pt x="645" y="39"/>
                  </a:cubicBezTo>
                  <a:cubicBezTo>
                    <a:pt x="644" y="39"/>
                    <a:pt x="644" y="39"/>
                    <a:pt x="644" y="39"/>
                  </a:cubicBezTo>
                  <a:cubicBezTo>
                    <a:pt x="644" y="0"/>
                    <a:pt x="644" y="0"/>
                    <a:pt x="644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730778" y="1998944"/>
              <a:ext cx="5489265" cy="3487808"/>
            </a:xfrm>
            <a:custGeom>
              <a:avLst/>
              <a:gdLst>
                <a:gd name="T0" fmla="*/ 6384 w 6668"/>
                <a:gd name="T1" fmla="*/ 4237 h 4237"/>
                <a:gd name="T2" fmla="*/ 284 w 6668"/>
                <a:gd name="T3" fmla="*/ 4237 h 4237"/>
                <a:gd name="T4" fmla="*/ 0 w 6668"/>
                <a:gd name="T5" fmla="*/ 3948 h 4237"/>
                <a:gd name="T6" fmla="*/ 0 w 6668"/>
                <a:gd name="T7" fmla="*/ 289 h 4237"/>
                <a:gd name="T8" fmla="*/ 284 w 6668"/>
                <a:gd name="T9" fmla="*/ 0 h 4237"/>
                <a:gd name="T10" fmla="*/ 6384 w 6668"/>
                <a:gd name="T11" fmla="*/ 0 h 4237"/>
                <a:gd name="T12" fmla="*/ 6668 w 6668"/>
                <a:gd name="T13" fmla="*/ 289 h 4237"/>
                <a:gd name="T14" fmla="*/ 6668 w 6668"/>
                <a:gd name="T15" fmla="*/ 3948 h 4237"/>
                <a:gd name="T16" fmla="*/ 6384 w 6668"/>
                <a:gd name="T17" fmla="*/ 4237 h 4237"/>
                <a:gd name="T18" fmla="*/ 284 w 6668"/>
                <a:gd name="T19" fmla="*/ 15 h 4237"/>
                <a:gd name="T20" fmla="*/ 15 w 6668"/>
                <a:gd name="T21" fmla="*/ 289 h 4237"/>
                <a:gd name="T22" fmla="*/ 15 w 6668"/>
                <a:gd name="T23" fmla="*/ 3948 h 4237"/>
                <a:gd name="T24" fmla="*/ 284 w 6668"/>
                <a:gd name="T25" fmla="*/ 4222 h 4237"/>
                <a:gd name="T26" fmla="*/ 6384 w 6668"/>
                <a:gd name="T27" fmla="*/ 4222 h 4237"/>
                <a:gd name="T28" fmla="*/ 6653 w 6668"/>
                <a:gd name="T29" fmla="*/ 3948 h 4237"/>
                <a:gd name="T30" fmla="*/ 6653 w 6668"/>
                <a:gd name="T31" fmla="*/ 289 h 4237"/>
                <a:gd name="T32" fmla="*/ 6384 w 6668"/>
                <a:gd name="T33" fmla="*/ 15 h 4237"/>
                <a:gd name="T34" fmla="*/ 284 w 6668"/>
                <a:gd name="T35" fmla="*/ 15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8" h="4237">
                  <a:moveTo>
                    <a:pt x="6384" y="4237"/>
                  </a:moveTo>
                  <a:cubicBezTo>
                    <a:pt x="284" y="4237"/>
                    <a:pt x="284" y="4237"/>
                    <a:pt x="284" y="4237"/>
                  </a:cubicBezTo>
                  <a:cubicBezTo>
                    <a:pt x="128" y="4237"/>
                    <a:pt x="0" y="4108"/>
                    <a:pt x="0" y="3948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129"/>
                    <a:pt x="128" y="0"/>
                    <a:pt x="284" y="0"/>
                  </a:cubicBezTo>
                  <a:cubicBezTo>
                    <a:pt x="6384" y="0"/>
                    <a:pt x="6384" y="0"/>
                    <a:pt x="6384" y="0"/>
                  </a:cubicBezTo>
                  <a:cubicBezTo>
                    <a:pt x="6541" y="0"/>
                    <a:pt x="6668" y="129"/>
                    <a:pt x="6668" y="289"/>
                  </a:cubicBezTo>
                  <a:cubicBezTo>
                    <a:pt x="6668" y="3948"/>
                    <a:pt x="6668" y="3948"/>
                    <a:pt x="6668" y="3948"/>
                  </a:cubicBezTo>
                  <a:cubicBezTo>
                    <a:pt x="6668" y="4108"/>
                    <a:pt x="6541" y="4237"/>
                    <a:pt x="6384" y="4237"/>
                  </a:cubicBezTo>
                  <a:moveTo>
                    <a:pt x="284" y="15"/>
                  </a:moveTo>
                  <a:cubicBezTo>
                    <a:pt x="136" y="15"/>
                    <a:pt x="15" y="138"/>
                    <a:pt x="15" y="289"/>
                  </a:cubicBezTo>
                  <a:cubicBezTo>
                    <a:pt x="15" y="3948"/>
                    <a:pt x="15" y="3948"/>
                    <a:pt x="15" y="3948"/>
                  </a:cubicBezTo>
                  <a:cubicBezTo>
                    <a:pt x="15" y="4099"/>
                    <a:pt x="136" y="4222"/>
                    <a:pt x="284" y="4222"/>
                  </a:cubicBezTo>
                  <a:cubicBezTo>
                    <a:pt x="6384" y="4222"/>
                    <a:pt x="6384" y="4222"/>
                    <a:pt x="6384" y="4222"/>
                  </a:cubicBezTo>
                  <a:cubicBezTo>
                    <a:pt x="6532" y="4222"/>
                    <a:pt x="6653" y="4099"/>
                    <a:pt x="6653" y="3948"/>
                  </a:cubicBezTo>
                  <a:cubicBezTo>
                    <a:pt x="6653" y="289"/>
                    <a:pt x="6653" y="289"/>
                    <a:pt x="6653" y="289"/>
                  </a:cubicBezTo>
                  <a:cubicBezTo>
                    <a:pt x="6653" y="138"/>
                    <a:pt x="6532" y="15"/>
                    <a:pt x="6384" y="15"/>
                  </a:cubicBezTo>
                  <a:cubicBezTo>
                    <a:pt x="284" y="15"/>
                    <a:pt x="284" y="15"/>
                    <a:pt x="284" y="1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5737363" y="1940907"/>
              <a:ext cx="5477035" cy="3757908"/>
            </a:xfrm>
            <a:custGeom>
              <a:avLst/>
              <a:gdLst>
                <a:gd name="T0" fmla="*/ 6653 w 6653"/>
                <a:gd name="T1" fmla="*/ 3941 h 4223"/>
                <a:gd name="T2" fmla="*/ 6376 w 6653"/>
                <a:gd name="T3" fmla="*/ 4223 h 4223"/>
                <a:gd name="T4" fmla="*/ 276 w 6653"/>
                <a:gd name="T5" fmla="*/ 4223 h 4223"/>
                <a:gd name="T6" fmla="*/ 0 w 6653"/>
                <a:gd name="T7" fmla="*/ 3941 h 4223"/>
                <a:gd name="T8" fmla="*/ 0 w 6653"/>
                <a:gd name="T9" fmla="*/ 282 h 4223"/>
                <a:gd name="T10" fmla="*/ 276 w 6653"/>
                <a:gd name="T11" fmla="*/ 0 h 4223"/>
                <a:gd name="T12" fmla="*/ 6376 w 6653"/>
                <a:gd name="T13" fmla="*/ 0 h 4223"/>
                <a:gd name="T14" fmla="*/ 6653 w 6653"/>
                <a:gd name="T15" fmla="*/ 282 h 4223"/>
                <a:gd name="T16" fmla="*/ 6653 w 6653"/>
                <a:gd name="T17" fmla="*/ 3941 h 4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3" h="4223">
                  <a:moveTo>
                    <a:pt x="6653" y="3941"/>
                  </a:moveTo>
                  <a:cubicBezTo>
                    <a:pt x="6653" y="4096"/>
                    <a:pt x="6528" y="4223"/>
                    <a:pt x="6376" y="4223"/>
                  </a:cubicBezTo>
                  <a:cubicBezTo>
                    <a:pt x="276" y="4223"/>
                    <a:pt x="276" y="4223"/>
                    <a:pt x="276" y="4223"/>
                  </a:cubicBezTo>
                  <a:cubicBezTo>
                    <a:pt x="124" y="4223"/>
                    <a:pt x="0" y="4096"/>
                    <a:pt x="0" y="394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127"/>
                    <a:pt x="124" y="0"/>
                    <a:pt x="276" y="0"/>
                  </a:cubicBezTo>
                  <a:cubicBezTo>
                    <a:pt x="6376" y="0"/>
                    <a:pt x="6376" y="0"/>
                    <a:pt x="6376" y="0"/>
                  </a:cubicBezTo>
                  <a:cubicBezTo>
                    <a:pt x="6528" y="0"/>
                    <a:pt x="6653" y="127"/>
                    <a:pt x="6653" y="282"/>
                  </a:cubicBezTo>
                  <a:cubicBezTo>
                    <a:pt x="6653" y="3941"/>
                    <a:pt x="6653" y="3941"/>
                    <a:pt x="6653" y="394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9" name="Oval 39"/>
          <p:cNvSpPr/>
          <p:nvPr/>
        </p:nvSpPr>
        <p:spPr>
          <a:xfrm>
            <a:off x="217457" y="4959868"/>
            <a:ext cx="914400" cy="914400"/>
          </a:xfrm>
          <a:prstGeom prst="ellipse">
            <a:avLst/>
          </a:prstGeom>
          <a:solidFill>
            <a:srgbClr val="A8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图形 49" descr="管理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27" y="5096413"/>
            <a:ext cx="631129" cy="6311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6700" y="1049020"/>
            <a:ext cx="7080885" cy="5316220"/>
          </a:xfrm>
          <a:prstGeom prst="rect">
            <a:avLst/>
          </a:prstGeom>
        </p:spPr>
      </p:pic>
      <p:grpSp>
        <p:nvGrpSpPr>
          <p:cNvPr id="12295" name="Group 12294"/>
          <p:cNvGrpSpPr/>
          <p:nvPr/>
        </p:nvGrpSpPr>
        <p:grpSpPr>
          <a:xfrm>
            <a:off x="10883900" y="4959985"/>
            <a:ext cx="1220470" cy="2060575"/>
            <a:chOff x="10617238" y="4168744"/>
            <a:chExt cx="972251" cy="1836643"/>
          </a:xfrm>
        </p:grpSpPr>
        <p:sp>
          <p:nvSpPr>
            <p:cNvPr id="12" name="Freeform 11"/>
            <p:cNvSpPr/>
            <p:nvPr/>
          </p:nvSpPr>
          <p:spPr bwMode="auto">
            <a:xfrm>
              <a:off x="10619758" y="4171264"/>
              <a:ext cx="967212" cy="1832108"/>
            </a:xfrm>
            <a:custGeom>
              <a:avLst/>
              <a:gdLst>
                <a:gd name="T0" fmla="*/ 0 w 1175"/>
                <a:gd name="T1" fmla="*/ 2104 h 2225"/>
                <a:gd name="T2" fmla="*/ 121 w 1175"/>
                <a:gd name="T3" fmla="*/ 2225 h 2225"/>
                <a:gd name="T4" fmla="*/ 1055 w 1175"/>
                <a:gd name="T5" fmla="*/ 2225 h 2225"/>
                <a:gd name="T6" fmla="*/ 1175 w 1175"/>
                <a:gd name="T7" fmla="*/ 2104 h 2225"/>
                <a:gd name="T8" fmla="*/ 1175 w 1175"/>
                <a:gd name="T9" fmla="*/ 121 h 2225"/>
                <a:gd name="T10" fmla="*/ 1055 w 1175"/>
                <a:gd name="T11" fmla="*/ 0 h 2225"/>
                <a:gd name="T12" fmla="*/ 121 w 1175"/>
                <a:gd name="T13" fmla="*/ 0 h 2225"/>
                <a:gd name="T14" fmla="*/ 0 w 1175"/>
                <a:gd name="T15" fmla="*/ 121 h 2225"/>
                <a:gd name="T16" fmla="*/ 0 w 1175"/>
                <a:gd name="T17" fmla="*/ 2104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5" h="2225">
                  <a:moveTo>
                    <a:pt x="0" y="2104"/>
                  </a:moveTo>
                  <a:cubicBezTo>
                    <a:pt x="0" y="2171"/>
                    <a:pt x="54" y="2225"/>
                    <a:pt x="121" y="2225"/>
                  </a:cubicBezTo>
                  <a:cubicBezTo>
                    <a:pt x="1055" y="2225"/>
                    <a:pt x="1055" y="2225"/>
                    <a:pt x="1055" y="2225"/>
                  </a:cubicBezTo>
                  <a:cubicBezTo>
                    <a:pt x="1121" y="2225"/>
                    <a:pt x="1175" y="2171"/>
                    <a:pt x="1175" y="2104"/>
                  </a:cubicBezTo>
                  <a:cubicBezTo>
                    <a:pt x="1175" y="121"/>
                    <a:pt x="1175" y="121"/>
                    <a:pt x="1175" y="121"/>
                  </a:cubicBezTo>
                  <a:cubicBezTo>
                    <a:pt x="1175" y="54"/>
                    <a:pt x="1121" y="0"/>
                    <a:pt x="105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2104"/>
                    <a:pt x="0" y="2104"/>
                    <a:pt x="0" y="210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617238" y="4168744"/>
              <a:ext cx="972251" cy="1836643"/>
            </a:xfrm>
            <a:custGeom>
              <a:avLst/>
              <a:gdLst>
                <a:gd name="T0" fmla="*/ 1058 w 1181"/>
                <a:gd name="T1" fmla="*/ 2231 h 2231"/>
                <a:gd name="T2" fmla="*/ 124 w 1181"/>
                <a:gd name="T3" fmla="*/ 2231 h 2231"/>
                <a:gd name="T4" fmla="*/ 0 w 1181"/>
                <a:gd name="T5" fmla="*/ 2107 h 2231"/>
                <a:gd name="T6" fmla="*/ 0 w 1181"/>
                <a:gd name="T7" fmla="*/ 124 h 2231"/>
                <a:gd name="T8" fmla="*/ 124 w 1181"/>
                <a:gd name="T9" fmla="*/ 0 h 2231"/>
                <a:gd name="T10" fmla="*/ 1058 w 1181"/>
                <a:gd name="T11" fmla="*/ 0 h 2231"/>
                <a:gd name="T12" fmla="*/ 1181 w 1181"/>
                <a:gd name="T13" fmla="*/ 124 h 2231"/>
                <a:gd name="T14" fmla="*/ 1181 w 1181"/>
                <a:gd name="T15" fmla="*/ 2107 h 2231"/>
                <a:gd name="T16" fmla="*/ 1058 w 1181"/>
                <a:gd name="T17" fmla="*/ 2231 h 2231"/>
                <a:gd name="T18" fmla="*/ 124 w 1181"/>
                <a:gd name="T19" fmla="*/ 6 h 2231"/>
                <a:gd name="T20" fmla="*/ 6 w 1181"/>
                <a:gd name="T21" fmla="*/ 124 h 2231"/>
                <a:gd name="T22" fmla="*/ 6 w 1181"/>
                <a:gd name="T23" fmla="*/ 2107 h 2231"/>
                <a:gd name="T24" fmla="*/ 124 w 1181"/>
                <a:gd name="T25" fmla="*/ 2225 h 2231"/>
                <a:gd name="T26" fmla="*/ 1058 w 1181"/>
                <a:gd name="T27" fmla="*/ 2225 h 2231"/>
                <a:gd name="T28" fmla="*/ 1176 w 1181"/>
                <a:gd name="T29" fmla="*/ 2107 h 2231"/>
                <a:gd name="T30" fmla="*/ 1176 w 1181"/>
                <a:gd name="T31" fmla="*/ 124 h 2231"/>
                <a:gd name="T32" fmla="*/ 1058 w 1181"/>
                <a:gd name="T33" fmla="*/ 6 h 2231"/>
                <a:gd name="T34" fmla="*/ 124 w 1181"/>
                <a:gd name="T35" fmla="*/ 6 h 2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1" h="2231">
                  <a:moveTo>
                    <a:pt x="1058" y="2231"/>
                  </a:moveTo>
                  <a:cubicBezTo>
                    <a:pt x="124" y="2231"/>
                    <a:pt x="124" y="2231"/>
                    <a:pt x="124" y="2231"/>
                  </a:cubicBezTo>
                  <a:cubicBezTo>
                    <a:pt x="56" y="2231"/>
                    <a:pt x="0" y="2175"/>
                    <a:pt x="0" y="2107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058" y="0"/>
                    <a:pt x="1058" y="0"/>
                    <a:pt x="1058" y="0"/>
                  </a:cubicBezTo>
                  <a:cubicBezTo>
                    <a:pt x="1126" y="0"/>
                    <a:pt x="1181" y="56"/>
                    <a:pt x="1181" y="124"/>
                  </a:cubicBezTo>
                  <a:cubicBezTo>
                    <a:pt x="1181" y="2107"/>
                    <a:pt x="1181" y="2107"/>
                    <a:pt x="1181" y="2107"/>
                  </a:cubicBezTo>
                  <a:cubicBezTo>
                    <a:pt x="1181" y="2175"/>
                    <a:pt x="1126" y="2231"/>
                    <a:pt x="1058" y="2231"/>
                  </a:cubicBezTo>
                  <a:moveTo>
                    <a:pt x="124" y="6"/>
                  </a:moveTo>
                  <a:cubicBezTo>
                    <a:pt x="59" y="6"/>
                    <a:pt x="6" y="59"/>
                    <a:pt x="6" y="124"/>
                  </a:cubicBezTo>
                  <a:cubicBezTo>
                    <a:pt x="6" y="2107"/>
                    <a:pt x="6" y="2107"/>
                    <a:pt x="6" y="2107"/>
                  </a:cubicBezTo>
                  <a:cubicBezTo>
                    <a:pt x="6" y="2172"/>
                    <a:pt x="59" y="2225"/>
                    <a:pt x="124" y="2225"/>
                  </a:cubicBezTo>
                  <a:cubicBezTo>
                    <a:pt x="1058" y="2225"/>
                    <a:pt x="1058" y="2225"/>
                    <a:pt x="1058" y="2225"/>
                  </a:cubicBezTo>
                  <a:cubicBezTo>
                    <a:pt x="1123" y="2225"/>
                    <a:pt x="1176" y="2172"/>
                    <a:pt x="1176" y="2107"/>
                  </a:cubicBezTo>
                  <a:cubicBezTo>
                    <a:pt x="1176" y="124"/>
                    <a:pt x="1176" y="124"/>
                    <a:pt x="1176" y="124"/>
                  </a:cubicBezTo>
                  <a:cubicBezTo>
                    <a:pt x="1176" y="59"/>
                    <a:pt x="1123" y="6"/>
                    <a:pt x="1058" y="6"/>
                  </a:cubicBezTo>
                  <a:cubicBezTo>
                    <a:pt x="124" y="6"/>
                    <a:pt x="124" y="6"/>
                    <a:pt x="124" y="6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0676712" y="4445450"/>
              <a:ext cx="860864" cy="12449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0676712" y="4445450"/>
              <a:ext cx="860864" cy="1098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1080934" y="5792187"/>
              <a:ext cx="76611" cy="7661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1088494" y="4290212"/>
              <a:ext cx="31249" cy="3124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0915617" y="5571932"/>
              <a:ext cx="389102" cy="12096"/>
            </a:xfrm>
            <a:custGeom>
              <a:avLst/>
              <a:gdLst>
                <a:gd name="T0" fmla="*/ 466 w 473"/>
                <a:gd name="T1" fmla="*/ 15 h 15"/>
                <a:gd name="T2" fmla="*/ 7 w 473"/>
                <a:gd name="T3" fmla="*/ 15 h 15"/>
                <a:gd name="T4" fmla="*/ 0 w 473"/>
                <a:gd name="T5" fmla="*/ 7 h 15"/>
                <a:gd name="T6" fmla="*/ 7 w 473"/>
                <a:gd name="T7" fmla="*/ 0 h 15"/>
                <a:gd name="T8" fmla="*/ 466 w 473"/>
                <a:gd name="T9" fmla="*/ 0 h 15"/>
                <a:gd name="T10" fmla="*/ 473 w 473"/>
                <a:gd name="T11" fmla="*/ 7 h 15"/>
                <a:gd name="T12" fmla="*/ 466 w 47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15">
                  <a:moveTo>
                    <a:pt x="466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70" y="0"/>
                    <a:pt x="473" y="3"/>
                    <a:pt x="473" y="7"/>
                  </a:cubicBezTo>
                  <a:cubicBezTo>
                    <a:pt x="473" y="11"/>
                    <a:pt x="470" y="15"/>
                    <a:pt x="466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1000292" y="5630901"/>
              <a:ext cx="227312" cy="12600"/>
            </a:xfrm>
            <a:custGeom>
              <a:avLst/>
              <a:gdLst>
                <a:gd name="T0" fmla="*/ 268 w 276"/>
                <a:gd name="T1" fmla="*/ 15 h 15"/>
                <a:gd name="T2" fmla="*/ 8 w 276"/>
                <a:gd name="T3" fmla="*/ 15 h 15"/>
                <a:gd name="T4" fmla="*/ 0 w 276"/>
                <a:gd name="T5" fmla="*/ 7 h 15"/>
                <a:gd name="T6" fmla="*/ 8 w 276"/>
                <a:gd name="T7" fmla="*/ 0 h 15"/>
                <a:gd name="T8" fmla="*/ 268 w 276"/>
                <a:gd name="T9" fmla="*/ 0 h 15"/>
                <a:gd name="T10" fmla="*/ 276 w 276"/>
                <a:gd name="T11" fmla="*/ 7 h 15"/>
                <a:gd name="T12" fmla="*/ 268 w 276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5">
                  <a:moveTo>
                    <a:pt x="26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11"/>
                    <a:pt x="273" y="15"/>
                    <a:pt x="26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824893" y="4689395"/>
              <a:ext cx="578109" cy="5776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10911080" y="5361252"/>
              <a:ext cx="407750" cy="96772"/>
            </a:xfrm>
            <a:custGeom>
              <a:avLst/>
              <a:gdLst>
                <a:gd name="T0" fmla="*/ 436 w 495"/>
                <a:gd name="T1" fmla="*/ 118 h 118"/>
                <a:gd name="T2" fmla="*/ 59 w 495"/>
                <a:gd name="T3" fmla="*/ 118 h 118"/>
                <a:gd name="T4" fmla="*/ 0 w 495"/>
                <a:gd name="T5" fmla="*/ 59 h 118"/>
                <a:gd name="T6" fmla="*/ 59 w 495"/>
                <a:gd name="T7" fmla="*/ 0 h 118"/>
                <a:gd name="T8" fmla="*/ 436 w 495"/>
                <a:gd name="T9" fmla="*/ 0 h 118"/>
                <a:gd name="T10" fmla="*/ 495 w 495"/>
                <a:gd name="T11" fmla="*/ 59 h 118"/>
                <a:gd name="T12" fmla="*/ 436 w 495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118">
                  <a:moveTo>
                    <a:pt x="436" y="118"/>
                  </a:moveTo>
                  <a:cubicBezTo>
                    <a:pt x="59" y="118"/>
                    <a:pt x="59" y="118"/>
                    <a:pt x="59" y="118"/>
                  </a:cubicBezTo>
                  <a:cubicBezTo>
                    <a:pt x="26" y="118"/>
                    <a:pt x="0" y="92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436" y="0"/>
                    <a:pt x="436" y="0"/>
                    <a:pt x="436" y="0"/>
                  </a:cubicBezTo>
                  <a:cubicBezTo>
                    <a:pt x="469" y="0"/>
                    <a:pt x="495" y="26"/>
                    <a:pt x="495" y="59"/>
                  </a:cubicBezTo>
                  <a:cubicBezTo>
                    <a:pt x="495" y="92"/>
                    <a:pt x="469" y="118"/>
                    <a:pt x="43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90" name="TextBox 12289"/>
            <p:cNvSpPr txBox="1"/>
            <p:nvPr/>
          </p:nvSpPr>
          <p:spPr>
            <a:xfrm>
              <a:off x="10791622" y="4777272"/>
              <a:ext cx="644652" cy="4018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dirty="0" err="1">
                  <a:solidFill>
                    <a:schemeClr val="tx2"/>
                  </a:solidFill>
                  <a:latin typeface="+mj-lt"/>
                </a:rPr>
                <a:t>购买</a:t>
              </a:r>
              <a:endParaRPr lang="en-US" sz="1600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2296" name="Group 12295"/>
          <p:cNvGrpSpPr/>
          <p:nvPr/>
        </p:nvGrpSpPr>
        <p:grpSpPr>
          <a:xfrm>
            <a:off x="2838450" y="5946140"/>
            <a:ext cx="2475230" cy="1164590"/>
            <a:chOff x="5257561" y="4858241"/>
            <a:chExt cx="2236834" cy="1164787"/>
          </a:xfrm>
        </p:grpSpPr>
        <p:sp>
          <p:nvSpPr>
            <p:cNvPr id="25" name="Freeform 24"/>
            <p:cNvSpPr/>
            <p:nvPr/>
          </p:nvSpPr>
          <p:spPr bwMode="auto">
            <a:xfrm>
              <a:off x="5366933" y="5110754"/>
              <a:ext cx="2008010" cy="912274"/>
            </a:xfrm>
            <a:custGeom>
              <a:avLst/>
              <a:gdLst>
                <a:gd name="T0" fmla="*/ 2435 w 2439"/>
                <a:gd name="T1" fmla="*/ 37 h 1108"/>
                <a:gd name="T2" fmla="*/ 2428 w 2439"/>
                <a:gd name="T3" fmla="*/ 73 h 1108"/>
                <a:gd name="T4" fmla="*/ 2416 w 2439"/>
                <a:gd name="T5" fmla="*/ 139 h 1108"/>
                <a:gd name="T6" fmla="*/ 2248 w 2439"/>
                <a:gd name="T7" fmla="*/ 1029 h 1108"/>
                <a:gd name="T8" fmla="*/ 2154 w 2439"/>
                <a:gd name="T9" fmla="*/ 1108 h 1108"/>
                <a:gd name="T10" fmla="*/ 295 w 2439"/>
                <a:gd name="T11" fmla="*/ 1107 h 1108"/>
                <a:gd name="T12" fmla="*/ 200 w 2439"/>
                <a:gd name="T13" fmla="*/ 1029 h 1108"/>
                <a:gd name="T14" fmla="*/ 25 w 2439"/>
                <a:gd name="T15" fmla="*/ 139 h 1108"/>
                <a:gd name="T16" fmla="*/ 11 w 2439"/>
                <a:gd name="T17" fmla="*/ 73 h 1108"/>
                <a:gd name="T18" fmla="*/ 4 w 2439"/>
                <a:gd name="T19" fmla="*/ 37 h 1108"/>
                <a:gd name="T20" fmla="*/ 77 w 2439"/>
                <a:gd name="T21" fmla="*/ 0 h 1108"/>
                <a:gd name="T22" fmla="*/ 2363 w 2439"/>
                <a:gd name="T23" fmla="*/ 0 h 1108"/>
                <a:gd name="T24" fmla="*/ 2435 w 2439"/>
                <a:gd name="T25" fmla="*/ 37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39" h="1108">
                  <a:moveTo>
                    <a:pt x="2435" y="37"/>
                  </a:moveTo>
                  <a:cubicBezTo>
                    <a:pt x="2428" y="73"/>
                    <a:pt x="2428" y="73"/>
                    <a:pt x="2428" y="73"/>
                  </a:cubicBezTo>
                  <a:cubicBezTo>
                    <a:pt x="2416" y="139"/>
                    <a:pt x="2416" y="139"/>
                    <a:pt x="2416" y="139"/>
                  </a:cubicBezTo>
                  <a:cubicBezTo>
                    <a:pt x="2248" y="1029"/>
                    <a:pt x="2248" y="1029"/>
                    <a:pt x="2248" y="1029"/>
                  </a:cubicBezTo>
                  <a:cubicBezTo>
                    <a:pt x="2240" y="1073"/>
                    <a:pt x="2198" y="1108"/>
                    <a:pt x="2154" y="1108"/>
                  </a:cubicBezTo>
                  <a:cubicBezTo>
                    <a:pt x="295" y="1107"/>
                    <a:pt x="295" y="1107"/>
                    <a:pt x="295" y="1107"/>
                  </a:cubicBezTo>
                  <a:cubicBezTo>
                    <a:pt x="251" y="1107"/>
                    <a:pt x="209" y="1072"/>
                    <a:pt x="200" y="102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8" y="57"/>
                    <a:pt x="4" y="37"/>
                  </a:cubicBezTo>
                  <a:cubicBezTo>
                    <a:pt x="0" y="17"/>
                    <a:pt x="33" y="0"/>
                    <a:pt x="77" y="0"/>
                  </a:cubicBezTo>
                  <a:cubicBezTo>
                    <a:pt x="2363" y="0"/>
                    <a:pt x="2363" y="0"/>
                    <a:pt x="2363" y="0"/>
                  </a:cubicBezTo>
                  <a:cubicBezTo>
                    <a:pt x="2407" y="0"/>
                    <a:pt x="2439" y="17"/>
                    <a:pt x="2435" y="37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5348284" y="5057832"/>
              <a:ext cx="2058916" cy="167334"/>
            </a:xfrm>
            <a:custGeom>
              <a:avLst/>
              <a:gdLst>
                <a:gd name="T0" fmla="*/ 4085 w 4085"/>
                <a:gd name="T1" fmla="*/ 0 h 332"/>
                <a:gd name="T2" fmla="*/ 4085 w 4085"/>
                <a:gd name="T3" fmla="*/ 224 h 332"/>
                <a:gd name="T4" fmla="*/ 4003 w 4085"/>
                <a:gd name="T5" fmla="*/ 224 h 332"/>
                <a:gd name="T6" fmla="*/ 3984 w 4085"/>
                <a:gd name="T7" fmla="*/ 332 h 332"/>
                <a:gd name="T8" fmla="*/ 78 w 4085"/>
                <a:gd name="T9" fmla="*/ 332 h 332"/>
                <a:gd name="T10" fmla="*/ 55 w 4085"/>
                <a:gd name="T11" fmla="*/ 224 h 332"/>
                <a:gd name="T12" fmla="*/ 0 w 4085"/>
                <a:gd name="T13" fmla="*/ 224 h 332"/>
                <a:gd name="T14" fmla="*/ 0 w 4085"/>
                <a:gd name="T15" fmla="*/ 0 h 332"/>
                <a:gd name="T16" fmla="*/ 4085 w 408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5" h="332">
                  <a:moveTo>
                    <a:pt x="4085" y="0"/>
                  </a:moveTo>
                  <a:lnTo>
                    <a:pt x="4085" y="224"/>
                  </a:lnTo>
                  <a:lnTo>
                    <a:pt x="4003" y="224"/>
                  </a:lnTo>
                  <a:lnTo>
                    <a:pt x="3984" y="332"/>
                  </a:lnTo>
                  <a:lnTo>
                    <a:pt x="78" y="332"/>
                  </a:lnTo>
                  <a:lnTo>
                    <a:pt x="55" y="224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4085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5257561" y="4858241"/>
              <a:ext cx="2236834" cy="312491"/>
            </a:xfrm>
            <a:custGeom>
              <a:avLst/>
              <a:gdLst>
                <a:gd name="T0" fmla="*/ 2717 w 2717"/>
                <a:gd name="T1" fmla="*/ 186 h 380"/>
                <a:gd name="T2" fmla="*/ 2717 w 2717"/>
                <a:gd name="T3" fmla="*/ 380 h 380"/>
                <a:gd name="T4" fmla="*/ 0 w 2717"/>
                <a:gd name="T5" fmla="*/ 380 h 380"/>
                <a:gd name="T6" fmla="*/ 0 w 2717"/>
                <a:gd name="T7" fmla="*/ 186 h 380"/>
                <a:gd name="T8" fmla="*/ 186 w 2717"/>
                <a:gd name="T9" fmla="*/ 0 h 380"/>
                <a:gd name="T10" fmla="*/ 2531 w 2717"/>
                <a:gd name="T11" fmla="*/ 0 h 380"/>
                <a:gd name="T12" fmla="*/ 2717 w 2717"/>
                <a:gd name="T13" fmla="*/ 18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7" h="380">
                  <a:moveTo>
                    <a:pt x="2717" y="186"/>
                  </a:moveTo>
                  <a:cubicBezTo>
                    <a:pt x="2717" y="380"/>
                    <a:pt x="2717" y="380"/>
                    <a:pt x="2717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531" y="0"/>
                    <a:pt x="2531" y="0"/>
                    <a:pt x="2531" y="0"/>
                  </a:cubicBezTo>
                  <a:cubicBezTo>
                    <a:pt x="2634" y="0"/>
                    <a:pt x="2717" y="83"/>
                    <a:pt x="2717" y="18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5701098" y="5328995"/>
              <a:ext cx="79131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2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2" y="586"/>
                    <a:pt x="48" y="586"/>
                  </a:cubicBezTo>
                  <a:cubicBezTo>
                    <a:pt x="74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4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5952602" y="5328995"/>
              <a:ext cx="78627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1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1" y="586"/>
                    <a:pt x="48" y="586"/>
                  </a:cubicBezTo>
                  <a:cubicBezTo>
                    <a:pt x="74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4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6203604" y="5328995"/>
              <a:ext cx="79131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1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1" y="586"/>
                    <a:pt x="48" y="586"/>
                  </a:cubicBezTo>
                  <a:cubicBezTo>
                    <a:pt x="74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4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6453597" y="5328995"/>
              <a:ext cx="79131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2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2" y="586"/>
                    <a:pt x="48" y="586"/>
                  </a:cubicBezTo>
                  <a:cubicBezTo>
                    <a:pt x="75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5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88" name="Freeform 31"/>
            <p:cNvSpPr/>
            <p:nvPr/>
          </p:nvSpPr>
          <p:spPr bwMode="auto">
            <a:xfrm>
              <a:off x="6705102" y="5328995"/>
              <a:ext cx="78627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2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2" y="586"/>
                    <a:pt x="48" y="586"/>
                  </a:cubicBezTo>
                  <a:cubicBezTo>
                    <a:pt x="75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5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2289" name="Freeform 32"/>
            <p:cNvSpPr/>
            <p:nvPr/>
          </p:nvSpPr>
          <p:spPr bwMode="auto">
            <a:xfrm>
              <a:off x="6956103" y="5328995"/>
              <a:ext cx="78627" cy="482345"/>
            </a:xfrm>
            <a:custGeom>
              <a:avLst/>
              <a:gdLst>
                <a:gd name="T0" fmla="*/ 48 w 96"/>
                <a:gd name="T1" fmla="*/ 0 h 586"/>
                <a:gd name="T2" fmla="*/ 0 w 96"/>
                <a:gd name="T3" fmla="*/ 53 h 586"/>
                <a:gd name="T4" fmla="*/ 0 w 96"/>
                <a:gd name="T5" fmla="*/ 533 h 586"/>
                <a:gd name="T6" fmla="*/ 48 w 96"/>
                <a:gd name="T7" fmla="*/ 586 h 586"/>
                <a:gd name="T8" fmla="*/ 96 w 96"/>
                <a:gd name="T9" fmla="*/ 533 h 586"/>
                <a:gd name="T10" fmla="*/ 96 w 96"/>
                <a:gd name="T11" fmla="*/ 53 h 586"/>
                <a:gd name="T12" fmla="*/ 48 w 96"/>
                <a:gd name="T13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86">
                  <a:moveTo>
                    <a:pt x="48" y="0"/>
                  </a:moveTo>
                  <a:cubicBezTo>
                    <a:pt x="22" y="0"/>
                    <a:pt x="0" y="24"/>
                    <a:pt x="0" y="5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3"/>
                    <a:pt x="22" y="586"/>
                    <a:pt x="48" y="586"/>
                  </a:cubicBezTo>
                  <a:cubicBezTo>
                    <a:pt x="74" y="586"/>
                    <a:pt x="96" y="563"/>
                    <a:pt x="96" y="53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24"/>
                    <a:pt x="74" y="0"/>
                    <a:pt x="4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3" name="Group 35"/>
          <p:cNvGrpSpPr/>
          <p:nvPr/>
        </p:nvGrpSpPr>
        <p:grpSpPr>
          <a:xfrm>
            <a:off x="1350597" y="3428969"/>
            <a:ext cx="4152459" cy="1193614"/>
            <a:chOff x="7239000" y="2174563"/>
            <a:chExt cx="4152459" cy="1193614"/>
          </a:xfrm>
        </p:grpSpPr>
        <p:sp>
          <p:nvSpPr>
            <p:cNvPr id="24" name="TextBox 36"/>
            <p:cNvSpPr txBox="1"/>
            <p:nvPr>
              <p:custDataLst>
                <p:tags r:id="rId7"/>
              </p:custDataLst>
            </p:nvPr>
          </p:nvSpPr>
          <p:spPr>
            <a:xfrm>
              <a:off x="7239000" y="2174563"/>
              <a:ext cx="4114800" cy="49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顾客系统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核心功能</a:t>
              </a:r>
              <a:endParaRPr lang="zh-CN" altLang="en-US" sz="20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2" name="Rectangle 37"/>
            <p:cNvSpPr/>
            <p:nvPr>
              <p:custDataLst>
                <p:tags r:id="rId8"/>
              </p:custDataLst>
            </p:nvPr>
          </p:nvSpPr>
          <p:spPr>
            <a:xfrm>
              <a:off x="7276659" y="2630942"/>
              <a:ext cx="411480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浏览</a:t>
              </a:r>
              <a:r>
                <a:rPr lang="en-US" altLang="zh-CN" sz="1400" dirty="0">
                  <a:solidFill>
                    <a:schemeClr val="tx2"/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搜索</a:t>
              </a:r>
              <a:r>
                <a:rPr lang="en-US" altLang="zh-CN" sz="1400" dirty="0">
                  <a:solidFill>
                    <a:schemeClr val="tx2"/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购买商品</a:t>
              </a:r>
              <a:endParaRPr lang="en-US" altLang="zh-CN" sz="1400" dirty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商品核销</a:t>
              </a:r>
              <a:r>
                <a:rPr lang="en-US" altLang="zh-CN" sz="1400" dirty="0">
                  <a:solidFill>
                    <a:schemeClr val="tx2"/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退款</a:t>
              </a:r>
              <a:endParaRPr lang="zh-CN" alt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5"/>
          <p:cNvGrpSpPr/>
          <p:nvPr/>
        </p:nvGrpSpPr>
        <p:grpSpPr>
          <a:xfrm>
            <a:off x="1370917" y="5029169"/>
            <a:ext cx="4152459" cy="1193614"/>
            <a:chOff x="7239000" y="2174563"/>
            <a:chExt cx="4152459" cy="1193614"/>
          </a:xfrm>
        </p:grpSpPr>
        <p:sp>
          <p:nvSpPr>
            <p:cNvPr id="34" name="TextBox 36"/>
            <p:cNvSpPr txBox="1"/>
            <p:nvPr>
              <p:custDataLst>
                <p:tags r:id="rId9"/>
              </p:custDataLst>
            </p:nvPr>
          </p:nvSpPr>
          <p:spPr>
            <a:xfrm>
              <a:off x="7239000" y="2174563"/>
              <a:ext cx="4114800" cy="49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管理员系统</a:t>
              </a:r>
              <a:r>
                <a:rPr lang="zh-CN" altLang="en-US" sz="2000" b="1" dirty="0">
                  <a:solidFill>
                    <a:srgbClr val="FF0000"/>
                  </a:solidFill>
                  <a:latin typeface="+mj-lt"/>
                </a:rPr>
                <a:t>核心功能</a:t>
              </a:r>
              <a:endParaRPr lang="zh-CN" altLang="en-US" sz="20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5" name="Rectangle 37"/>
            <p:cNvSpPr/>
            <p:nvPr>
              <p:custDataLst>
                <p:tags r:id="rId10"/>
              </p:custDataLst>
            </p:nvPr>
          </p:nvSpPr>
          <p:spPr>
            <a:xfrm>
              <a:off x="7276659" y="2630942"/>
              <a:ext cx="411480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</a:rPr>
                <a:t>申诉处理</a:t>
              </a:r>
              <a:endParaRPr lang="en-US" altLang="zh-CN" sz="1400" dirty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信息查看和</a:t>
              </a:r>
              <a:r>
                <a:rPr lang="zh-CN" altLang="en-US" sz="1400" dirty="0">
                  <a:solidFill>
                    <a:schemeClr val="tx2"/>
                  </a:solidFill>
                  <a:sym typeface="+mn-ea"/>
                </a:rPr>
                <a:t>管理</a:t>
              </a:r>
              <a:endParaRPr lang="zh-CN" altLang="en-US" sz="1400" dirty="0">
                <a:solidFill>
                  <a:schemeClr val="tx2"/>
                </a:solidFill>
                <a:sym typeface="+mn-ea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824720" y="4326890"/>
            <a:ext cx="1170940" cy="6330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8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36000" y="264550"/>
            <a:ext cx="11430000" cy="989590"/>
          </a:xfrm>
          <a:prstGeom prst="rect">
            <a:avLst/>
          </a:prstGeom>
          <a:solidFill>
            <a:srgbClr val="A8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893200" y="412264"/>
            <a:ext cx="1097280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Bebas Neue" panose="020B0606020202050201" pitchFamily="34" charset="0"/>
              </a:rPr>
              <a:t>项目特色</a:t>
            </a:r>
            <a:endParaRPr lang="en-US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9" b="15294"/>
          <a:stretch>
            <a:fillRect/>
          </a:stretch>
        </p:blipFill>
        <p:spPr>
          <a:xfrm>
            <a:off x="9879418" y="279793"/>
            <a:ext cx="1793852" cy="959103"/>
          </a:xfrm>
          <a:prstGeom prst="rect">
            <a:avLst/>
          </a:prstGeom>
        </p:spPr>
      </p:pic>
      <p:grpSp>
        <p:nvGrpSpPr>
          <p:cNvPr id="6" name="Group 27"/>
          <p:cNvGrpSpPr/>
          <p:nvPr/>
        </p:nvGrpSpPr>
        <p:grpSpPr>
          <a:xfrm>
            <a:off x="4346910" y="1532269"/>
            <a:ext cx="3200400" cy="2743200"/>
            <a:chOff x="4495800" y="1899582"/>
            <a:chExt cx="3200400" cy="2743200"/>
          </a:xfrm>
        </p:grpSpPr>
        <p:sp>
          <p:nvSpPr>
            <p:cNvPr id="7" name="Oval 11"/>
            <p:cNvSpPr/>
            <p:nvPr/>
          </p:nvSpPr>
          <p:spPr>
            <a:xfrm>
              <a:off x="4724400" y="1899582"/>
              <a:ext cx="2743200" cy="274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21"/>
            <p:cNvSpPr txBox="1"/>
            <p:nvPr/>
          </p:nvSpPr>
          <p:spPr>
            <a:xfrm>
              <a:off x="4495800" y="3360399"/>
              <a:ext cx="3200400" cy="76187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9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公平交易</a:t>
              </a:r>
              <a:endParaRPr lang="en-US" sz="39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12859" y="2301729"/>
              <a:ext cx="1166282" cy="1058670"/>
            </a:xfrm>
            <a:custGeom>
              <a:avLst/>
              <a:gdLst>
                <a:gd name="T0" fmla="*/ 1506 w 2044"/>
                <a:gd name="T1" fmla="*/ 1788 h 1856"/>
                <a:gd name="T2" fmla="*/ 1695 w 2044"/>
                <a:gd name="T3" fmla="*/ 635 h 1856"/>
                <a:gd name="T4" fmla="*/ 2044 w 2044"/>
                <a:gd name="T5" fmla="*/ 440 h 1856"/>
                <a:gd name="T6" fmla="*/ 1855 w 2044"/>
                <a:gd name="T7" fmla="*/ 52 h 1856"/>
                <a:gd name="T8" fmla="*/ 1055 w 2044"/>
                <a:gd name="T9" fmla="*/ 52 h 1856"/>
                <a:gd name="T10" fmla="*/ 866 w 2044"/>
                <a:gd name="T11" fmla="*/ 295 h 1856"/>
                <a:gd name="T12" fmla="*/ 517 w 2044"/>
                <a:gd name="T13" fmla="*/ 490 h 1856"/>
                <a:gd name="T14" fmla="*/ 0 w 2044"/>
                <a:gd name="T15" fmla="*/ 1309 h 1856"/>
                <a:gd name="T16" fmla="*/ 769 w 2044"/>
                <a:gd name="T17" fmla="*/ 1806 h 1856"/>
                <a:gd name="T18" fmla="*/ 1106 w 2044"/>
                <a:gd name="T19" fmla="*/ 1761 h 1856"/>
                <a:gd name="T20" fmla="*/ 1026 w 2044"/>
                <a:gd name="T21" fmla="*/ 1565 h 1856"/>
                <a:gd name="T22" fmla="*/ 1615 w 2044"/>
                <a:gd name="T23" fmla="*/ 1628 h 1856"/>
                <a:gd name="T24" fmla="*/ 1060 w 2044"/>
                <a:gd name="T25" fmla="*/ 1486 h 1856"/>
                <a:gd name="T26" fmla="*/ 1615 w 2044"/>
                <a:gd name="T27" fmla="*/ 1179 h 1856"/>
                <a:gd name="T28" fmla="*/ 1615 w 2044"/>
                <a:gd name="T29" fmla="*/ 1066 h 1856"/>
                <a:gd name="T30" fmla="*/ 984 w 2044"/>
                <a:gd name="T31" fmla="*/ 986 h 1856"/>
                <a:gd name="T32" fmla="*/ 1615 w 2044"/>
                <a:gd name="T33" fmla="*/ 1066 h 1856"/>
                <a:gd name="T34" fmla="*/ 1125 w 2044"/>
                <a:gd name="T35" fmla="*/ 391 h 1856"/>
                <a:gd name="T36" fmla="*/ 1143 w 2044"/>
                <a:gd name="T37" fmla="*/ 313 h 1856"/>
                <a:gd name="T38" fmla="*/ 946 w 2044"/>
                <a:gd name="T39" fmla="*/ 213 h 1856"/>
                <a:gd name="T40" fmla="*/ 946 w 2044"/>
                <a:gd name="T41" fmla="*/ 211 h 1856"/>
                <a:gd name="T42" fmla="*/ 1964 w 2044"/>
                <a:gd name="T43" fmla="*/ 212 h 1856"/>
                <a:gd name="T44" fmla="*/ 1415 w 2044"/>
                <a:gd name="T45" fmla="*/ 384 h 1856"/>
                <a:gd name="T46" fmla="*/ 1964 w 2044"/>
                <a:gd name="T47" fmla="*/ 325 h 1856"/>
                <a:gd name="T48" fmla="*/ 1654 w 2044"/>
                <a:gd name="T49" fmla="*/ 560 h 1856"/>
                <a:gd name="T50" fmla="*/ 946 w 2044"/>
                <a:gd name="T51" fmla="*/ 440 h 1856"/>
                <a:gd name="T52" fmla="*/ 866 w 2044"/>
                <a:gd name="T53" fmla="*/ 376 h 1856"/>
                <a:gd name="T54" fmla="*/ 1143 w 2044"/>
                <a:gd name="T55" fmla="*/ 622 h 1856"/>
                <a:gd name="T56" fmla="*/ 866 w 2044"/>
                <a:gd name="T57" fmla="*/ 376 h 1856"/>
                <a:gd name="T58" fmla="*/ 1503 w 2044"/>
                <a:gd name="T59" fmla="*/ 651 h 1856"/>
                <a:gd name="T60" fmla="*/ 1615 w 2044"/>
                <a:gd name="T61" fmla="*/ 778 h 1856"/>
                <a:gd name="T62" fmla="*/ 596 w 2044"/>
                <a:gd name="T63" fmla="*/ 767 h 1856"/>
                <a:gd name="T64" fmla="*/ 80 w 2044"/>
                <a:gd name="T65" fmla="*/ 1309 h 1856"/>
                <a:gd name="T66" fmla="*/ 1009 w 2044"/>
                <a:gd name="T67" fmla="*/ 1340 h 1856"/>
                <a:gd name="T68" fmla="*/ 80 w 2044"/>
                <a:gd name="T69" fmla="*/ 1309 h 1856"/>
                <a:gd name="T70" fmla="*/ 545 w 2044"/>
                <a:gd name="T71" fmla="*/ 914 h 1856"/>
                <a:gd name="T72" fmla="*/ 545 w 2044"/>
                <a:gd name="T73" fmla="*/ 1704 h 1856"/>
                <a:gd name="T74" fmla="*/ 230 w 2044"/>
                <a:gd name="T75" fmla="*/ 1309 h 1856"/>
                <a:gd name="T76" fmla="*/ 861 w 2044"/>
                <a:gd name="T77" fmla="*/ 1309 h 1856"/>
                <a:gd name="T78" fmla="*/ 230 w 2044"/>
                <a:gd name="T79" fmla="*/ 1309 h 1856"/>
                <a:gd name="T80" fmla="*/ 565 w 2044"/>
                <a:gd name="T81" fmla="*/ 1448 h 1856"/>
                <a:gd name="T82" fmla="*/ 565 w 2044"/>
                <a:gd name="T83" fmla="*/ 1270 h 1856"/>
                <a:gd name="T84" fmla="*/ 593 w 2044"/>
                <a:gd name="T85" fmla="*/ 1218 h 1856"/>
                <a:gd name="T86" fmla="*/ 565 w 2044"/>
                <a:gd name="T87" fmla="*/ 1154 h 1856"/>
                <a:gd name="T88" fmla="*/ 533 w 2044"/>
                <a:gd name="T89" fmla="*/ 1145 h 1856"/>
                <a:gd name="T90" fmla="*/ 451 w 2044"/>
                <a:gd name="T91" fmla="*/ 1240 h 1856"/>
                <a:gd name="T92" fmla="*/ 533 w 2044"/>
                <a:gd name="T93" fmla="*/ 1392 h 1856"/>
                <a:gd name="T94" fmla="*/ 533 w 2044"/>
                <a:gd name="T95" fmla="*/ 1450 h 1856"/>
                <a:gd name="T96" fmla="*/ 565 w 2044"/>
                <a:gd name="T97" fmla="*/ 1460 h 1856"/>
                <a:gd name="T98" fmla="*/ 586 w 2044"/>
                <a:gd name="T99" fmla="*/ 1365 h 1856"/>
                <a:gd name="T100" fmla="*/ 561 w 2044"/>
                <a:gd name="T101" fmla="*/ 1336 h 1856"/>
                <a:gd name="T102" fmla="*/ 511 w 2044"/>
                <a:gd name="T103" fmla="*/ 1234 h 1856"/>
                <a:gd name="T104" fmla="*/ 538 w 2044"/>
                <a:gd name="T105" fmla="*/ 1260 h 1856"/>
                <a:gd name="T106" fmla="*/ 1294 w 2044"/>
                <a:gd name="T107" fmla="*/ 337 h 1856"/>
                <a:gd name="T108" fmla="*/ 1294 w 2044"/>
                <a:gd name="T109" fmla="*/ 417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44" h="1855">
                  <a:moveTo>
                    <a:pt x="769" y="1806"/>
                  </a:moveTo>
                  <a:cubicBezTo>
                    <a:pt x="987" y="1856"/>
                    <a:pt x="1300" y="1853"/>
                    <a:pt x="1506" y="1788"/>
                  </a:cubicBezTo>
                  <a:cubicBezTo>
                    <a:pt x="1662" y="1739"/>
                    <a:pt x="1695" y="1674"/>
                    <a:pt x="1695" y="1628"/>
                  </a:cubicBezTo>
                  <a:cubicBezTo>
                    <a:pt x="1695" y="635"/>
                    <a:pt x="1695" y="635"/>
                    <a:pt x="1695" y="635"/>
                  </a:cubicBezTo>
                  <a:cubicBezTo>
                    <a:pt x="1754" y="626"/>
                    <a:pt x="1808" y="614"/>
                    <a:pt x="1855" y="599"/>
                  </a:cubicBezTo>
                  <a:cubicBezTo>
                    <a:pt x="2011" y="551"/>
                    <a:pt x="2044" y="486"/>
                    <a:pt x="2044" y="440"/>
                  </a:cubicBezTo>
                  <a:cubicBezTo>
                    <a:pt x="2044" y="194"/>
                    <a:pt x="2044" y="212"/>
                    <a:pt x="2044" y="209"/>
                  </a:cubicBezTo>
                  <a:cubicBezTo>
                    <a:pt x="2043" y="163"/>
                    <a:pt x="2008" y="100"/>
                    <a:pt x="1855" y="52"/>
                  </a:cubicBezTo>
                  <a:cubicBezTo>
                    <a:pt x="1748" y="18"/>
                    <a:pt x="1606" y="0"/>
                    <a:pt x="1455" y="0"/>
                  </a:cubicBezTo>
                  <a:cubicBezTo>
                    <a:pt x="1305" y="0"/>
                    <a:pt x="1162" y="18"/>
                    <a:pt x="1055" y="52"/>
                  </a:cubicBezTo>
                  <a:cubicBezTo>
                    <a:pt x="899" y="101"/>
                    <a:pt x="866" y="166"/>
                    <a:pt x="866" y="212"/>
                  </a:cubicBezTo>
                  <a:cubicBezTo>
                    <a:pt x="866" y="295"/>
                    <a:pt x="866" y="295"/>
                    <a:pt x="866" y="295"/>
                  </a:cubicBezTo>
                  <a:cubicBezTo>
                    <a:pt x="775" y="308"/>
                    <a:pt x="697" y="329"/>
                    <a:pt x="638" y="356"/>
                  </a:cubicBezTo>
                  <a:cubicBezTo>
                    <a:pt x="583" y="381"/>
                    <a:pt x="517" y="424"/>
                    <a:pt x="517" y="490"/>
                  </a:cubicBezTo>
                  <a:cubicBezTo>
                    <a:pt x="517" y="765"/>
                    <a:pt x="517" y="765"/>
                    <a:pt x="517" y="765"/>
                  </a:cubicBezTo>
                  <a:cubicBezTo>
                    <a:pt x="229" y="780"/>
                    <a:pt x="0" y="1018"/>
                    <a:pt x="0" y="1309"/>
                  </a:cubicBezTo>
                  <a:cubicBezTo>
                    <a:pt x="0" y="1609"/>
                    <a:pt x="245" y="1854"/>
                    <a:pt x="545" y="1854"/>
                  </a:cubicBezTo>
                  <a:cubicBezTo>
                    <a:pt x="625" y="1854"/>
                    <a:pt x="701" y="1836"/>
                    <a:pt x="769" y="1806"/>
                  </a:cubicBezTo>
                  <a:close/>
                  <a:moveTo>
                    <a:pt x="1615" y="1628"/>
                  </a:moveTo>
                  <a:cubicBezTo>
                    <a:pt x="1615" y="1673"/>
                    <a:pt x="1435" y="1761"/>
                    <a:pt x="1106" y="1761"/>
                  </a:cubicBezTo>
                  <a:cubicBezTo>
                    <a:pt x="1025" y="1761"/>
                    <a:pt x="945" y="1755"/>
                    <a:pt x="873" y="1744"/>
                  </a:cubicBezTo>
                  <a:cubicBezTo>
                    <a:pt x="934" y="1698"/>
                    <a:pt x="987" y="1637"/>
                    <a:pt x="1026" y="1565"/>
                  </a:cubicBezTo>
                  <a:cubicBezTo>
                    <a:pt x="1196" y="1572"/>
                    <a:pt x="1472" y="1555"/>
                    <a:pt x="1615" y="1467"/>
                  </a:cubicBezTo>
                  <a:lnTo>
                    <a:pt x="1615" y="1628"/>
                  </a:lnTo>
                  <a:close/>
                  <a:moveTo>
                    <a:pt x="1615" y="1354"/>
                  </a:moveTo>
                  <a:cubicBezTo>
                    <a:pt x="1615" y="1406"/>
                    <a:pt x="1402" y="1495"/>
                    <a:pt x="1060" y="1486"/>
                  </a:cubicBezTo>
                  <a:cubicBezTo>
                    <a:pt x="1083" y="1420"/>
                    <a:pt x="1093" y="1349"/>
                    <a:pt x="1089" y="1278"/>
                  </a:cubicBezTo>
                  <a:cubicBezTo>
                    <a:pt x="1243" y="1280"/>
                    <a:pt x="1484" y="1259"/>
                    <a:pt x="1615" y="1179"/>
                  </a:cubicBezTo>
                  <a:lnTo>
                    <a:pt x="1615" y="1354"/>
                  </a:lnTo>
                  <a:close/>
                  <a:moveTo>
                    <a:pt x="1615" y="1066"/>
                  </a:moveTo>
                  <a:cubicBezTo>
                    <a:pt x="1615" y="1123"/>
                    <a:pt x="1390" y="1203"/>
                    <a:pt x="1079" y="1198"/>
                  </a:cubicBezTo>
                  <a:cubicBezTo>
                    <a:pt x="1063" y="1122"/>
                    <a:pt x="1031" y="1050"/>
                    <a:pt x="984" y="986"/>
                  </a:cubicBezTo>
                  <a:cubicBezTo>
                    <a:pt x="1165" y="999"/>
                    <a:pt x="1463" y="984"/>
                    <a:pt x="1615" y="891"/>
                  </a:cubicBezTo>
                  <a:lnTo>
                    <a:pt x="1615" y="1066"/>
                  </a:lnTo>
                  <a:close/>
                  <a:moveTo>
                    <a:pt x="946" y="324"/>
                  </a:moveTo>
                  <a:cubicBezTo>
                    <a:pt x="998" y="356"/>
                    <a:pt x="1066" y="377"/>
                    <a:pt x="1125" y="391"/>
                  </a:cubicBezTo>
                  <a:cubicBezTo>
                    <a:pt x="1147" y="395"/>
                    <a:pt x="1168" y="382"/>
                    <a:pt x="1173" y="360"/>
                  </a:cubicBezTo>
                  <a:cubicBezTo>
                    <a:pt x="1178" y="339"/>
                    <a:pt x="1164" y="318"/>
                    <a:pt x="1143" y="313"/>
                  </a:cubicBezTo>
                  <a:cubicBezTo>
                    <a:pt x="1119" y="307"/>
                    <a:pt x="1095" y="301"/>
                    <a:pt x="1071" y="293"/>
                  </a:cubicBezTo>
                  <a:cubicBezTo>
                    <a:pt x="982" y="264"/>
                    <a:pt x="947" y="230"/>
                    <a:pt x="946" y="213"/>
                  </a:cubicBezTo>
                  <a:cubicBezTo>
                    <a:pt x="946" y="212"/>
                    <a:pt x="946" y="212"/>
                    <a:pt x="946" y="212"/>
                  </a:cubicBezTo>
                  <a:cubicBezTo>
                    <a:pt x="946" y="212"/>
                    <a:pt x="946" y="211"/>
                    <a:pt x="946" y="211"/>
                  </a:cubicBezTo>
                  <a:cubicBezTo>
                    <a:pt x="948" y="166"/>
                    <a:pt x="1127" y="80"/>
                    <a:pt x="1455" y="80"/>
                  </a:cubicBezTo>
                  <a:cubicBezTo>
                    <a:pt x="1785" y="80"/>
                    <a:pt x="1964" y="167"/>
                    <a:pt x="1964" y="212"/>
                  </a:cubicBezTo>
                  <a:cubicBezTo>
                    <a:pt x="1964" y="257"/>
                    <a:pt x="1785" y="344"/>
                    <a:pt x="1455" y="344"/>
                  </a:cubicBezTo>
                  <a:cubicBezTo>
                    <a:pt x="1433" y="344"/>
                    <a:pt x="1415" y="362"/>
                    <a:pt x="1415" y="384"/>
                  </a:cubicBezTo>
                  <a:cubicBezTo>
                    <a:pt x="1415" y="406"/>
                    <a:pt x="1433" y="424"/>
                    <a:pt x="1455" y="424"/>
                  </a:cubicBezTo>
                  <a:cubicBezTo>
                    <a:pt x="1606" y="424"/>
                    <a:pt x="1838" y="402"/>
                    <a:pt x="1964" y="325"/>
                  </a:cubicBezTo>
                  <a:cubicBezTo>
                    <a:pt x="1964" y="440"/>
                    <a:pt x="1964" y="440"/>
                    <a:pt x="1964" y="440"/>
                  </a:cubicBezTo>
                  <a:cubicBezTo>
                    <a:pt x="1964" y="474"/>
                    <a:pt x="1856" y="535"/>
                    <a:pt x="1654" y="560"/>
                  </a:cubicBezTo>
                  <a:cubicBezTo>
                    <a:pt x="1652" y="560"/>
                    <a:pt x="1651" y="560"/>
                    <a:pt x="1650" y="560"/>
                  </a:cubicBezTo>
                  <a:cubicBezTo>
                    <a:pt x="1282" y="605"/>
                    <a:pt x="946" y="511"/>
                    <a:pt x="946" y="440"/>
                  </a:cubicBezTo>
                  <a:cubicBezTo>
                    <a:pt x="946" y="404"/>
                    <a:pt x="946" y="357"/>
                    <a:pt x="946" y="324"/>
                  </a:cubicBezTo>
                  <a:close/>
                  <a:moveTo>
                    <a:pt x="866" y="376"/>
                  </a:moveTo>
                  <a:cubicBezTo>
                    <a:pt x="866" y="440"/>
                    <a:pt x="866" y="440"/>
                    <a:pt x="866" y="440"/>
                  </a:cubicBezTo>
                  <a:cubicBezTo>
                    <a:pt x="866" y="547"/>
                    <a:pt x="1037" y="600"/>
                    <a:pt x="1143" y="622"/>
                  </a:cubicBezTo>
                  <a:cubicBezTo>
                    <a:pt x="804" y="629"/>
                    <a:pt x="596" y="540"/>
                    <a:pt x="596" y="490"/>
                  </a:cubicBezTo>
                  <a:cubicBezTo>
                    <a:pt x="596" y="466"/>
                    <a:pt x="665" y="407"/>
                    <a:pt x="866" y="376"/>
                  </a:cubicBezTo>
                  <a:close/>
                  <a:moveTo>
                    <a:pt x="596" y="603"/>
                  </a:moveTo>
                  <a:cubicBezTo>
                    <a:pt x="768" y="708"/>
                    <a:pt x="1217" y="739"/>
                    <a:pt x="1503" y="651"/>
                  </a:cubicBezTo>
                  <a:cubicBezTo>
                    <a:pt x="1541" y="650"/>
                    <a:pt x="1581" y="648"/>
                    <a:pt x="1615" y="645"/>
                  </a:cubicBezTo>
                  <a:cubicBezTo>
                    <a:pt x="1615" y="778"/>
                    <a:pt x="1615" y="778"/>
                    <a:pt x="1615" y="778"/>
                  </a:cubicBezTo>
                  <a:cubicBezTo>
                    <a:pt x="1615" y="849"/>
                    <a:pt x="1276" y="946"/>
                    <a:pt x="903" y="898"/>
                  </a:cubicBezTo>
                  <a:cubicBezTo>
                    <a:pt x="816" y="822"/>
                    <a:pt x="709" y="777"/>
                    <a:pt x="596" y="767"/>
                  </a:cubicBezTo>
                  <a:lnTo>
                    <a:pt x="596" y="603"/>
                  </a:lnTo>
                  <a:close/>
                  <a:moveTo>
                    <a:pt x="80" y="1309"/>
                  </a:moveTo>
                  <a:cubicBezTo>
                    <a:pt x="80" y="1053"/>
                    <a:pt x="289" y="844"/>
                    <a:pt x="545" y="844"/>
                  </a:cubicBezTo>
                  <a:cubicBezTo>
                    <a:pt x="814" y="844"/>
                    <a:pt x="1027" y="1072"/>
                    <a:pt x="1009" y="1340"/>
                  </a:cubicBezTo>
                  <a:cubicBezTo>
                    <a:pt x="993" y="1580"/>
                    <a:pt x="793" y="1774"/>
                    <a:pt x="545" y="1774"/>
                  </a:cubicBezTo>
                  <a:cubicBezTo>
                    <a:pt x="289" y="1774"/>
                    <a:pt x="80" y="1565"/>
                    <a:pt x="80" y="1309"/>
                  </a:cubicBezTo>
                  <a:close/>
                  <a:moveTo>
                    <a:pt x="941" y="1309"/>
                  </a:moveTo>
                  <a:cubicBezTo>
                    <a:pt x="941" y="1091"/>
                    <a:pt x="763" y="914"/>
                    <a:pt x="545" y="914"/>
                  </a:cubicBezTo>
                  <a:cubicBezTo>
                    <a:pt x="327" y="914"/>
                    <a:pt x="150" y="1091"/>
                    <a:pt x="150" y="1309"/>
                  </a:cubicBezTo>
                  <a:cubicBezTo>
                    <a:pt x="150" y="1527"/>
                    <a:pt x="327" y="1704"/>
                    <a:pt x="545" y="1704"/>
                  </a:cubicBezTo>
                  <a:cubicBezTo>
                    <a:pt x="763" y="1704"/>
                    <a:pt x="941" y="1527"/>
                    <a:pt x="941" y="1309"/>
                  </a:cubicBezTo>
                  <a:close/>
                  <a:moveTo>
                    <a:pt x="230" y="1309"/>
                  </a:moveTo>
                  <a:cubicBezTo>
                    <a:pt x="230" y="1135"/>
                    <a:pt x="371" y="993"/>
                    <a:pt x="545" y="993"/>
                  </a:cubicBezTo>
                  <a:cubicBezTo>
                    <a:pt x="719" y="993"/>
                    <a:pt x="861" y="1135"/>
                    <a:pt x="861" y="1309"/>
                  </a:cubicBezTo>
                  <a:cubicBezTo>
                    <a:pt x="861" y="1483"/>
                    <a:pt x="719" y="1625"/>
                    <a:pt x="545" y="1625"/>
                  </a:cubicBezTo>
                  <a:cubicBezTo>
                    <a:pt x="371" y="1625"/>
                    <a:pt x="230" y="1483"/>
                    <a:pt x="230" y="1309"/>
                  </a:cubicBezTo>
                  <a:close/>
                  <a:moveTo>
                    <a:pt x="565" y="1460"/>
                  </a:moveTo>
                  <a:cubicBezTo>
                    <a:pt x="565" y="1448"/>
                    <a:pt x="565" y="1448"/>
                    <a:pt x="565" y="1448"/>
                  </a:cubicBezTo>
                  <a:cubicBezTo>
                    <a:pt x="611" y="1441"/>
                    <a:pt x="646" y="1411"/>
                    <a:pt x="646" y="1359"/>
                  </a:cubicBezTo>
                  <a:cubicBezTo>
                    <a:pt x="646" y="1307"/>
                    <a:pt x="610" y="1288"/>
                    <a:pt x="565" y="1270"/>
                  </a:cubicBezTo>
                  <a:cubicBezTo>
                    <a:pt x="565" y="1210"/>
                    <a:pt x="565" y="1210"/>
                    <a:pt x="565" y="1210"/>
                  </a:cubicBezTo>
                  <a:cubicBezTo>
                    <a:pt x="574" y="1211"/>
                    <a:pt x="584" y="1214"/>
                    <a:pt x="593" y="1218"/>
                  </a:cubicBezTo>
                  <a:cubicBezTo>
                    <a:pt x="608" y="1226"/>
                    <a:pt x="621" y="1231"/>
                    <a:pt x="631" y="1214"/>
                  </a:cubicBezTo>
                  <a:cubicBezTo>
                    <a:pt x="656" y="1172"/>
                    <a:pt x="613" y="1156"/>
                    <a:pt x="565" y="1154"/>
                  </a:cubicBezTo>
                  <a:cubicBezTo>
                    <a:pt x="564" y="1146"/>
                    <a:pt x="567" y="1143"/>
                    <a:pt x="560" y="1138"/>
                  </a:cubicBezTo>
                  <a:cubicBezTo>
                    <a:pt x="548" y="1130"/>
                    <a:pt x="533" y="1137"/>
                    <a:pt x="533" y="1145"/>
                  </a:cubicBezTo>
                  <a:cubicBezTo>
                    <a:pt x="533" y="1155"/>
                    <a:pt x="533" y="1155"/>
                    <a:pt x="533" y="1155"/>
                  </a:cubicBezTo>
                  <a:cubicBezTo>
                    <a:pt x="486" y="1162"/>
                    <a:pt x="451" y="1190"/>
                    <a:pt x="451" y="1240"/>
                  </a:cubicBezTo>
                  <a:cubicBezTo>
                    <a:pt x="451" y="1291"/>
                    <a:pt x="491" y="1309"/>
                    <a:pt x="533" y="1325"/>
                  </a:cubicBezTo>
                  <a:cubicBezTo>
                    <a:pt x="533" y="1392"/>
                    <a:pt x="533" y="1392"/>
                    <a:pt x="533" y="1392"/>
                  </a:cubicBezTo>
                  <a:cubicBezTo>
                    <a:pt x="496" y="1385"/>
                    <a:pt x="475" y="1342"/>
                    <a:pt x="452" y="1374"/>
                  </a:cubicBezTo>
                  <a:cubicBezTo>
                    <a:pt x="421" y="1416"/>
                    <a:pt x="481" y="1448"/>
                    <a:pt x="533" y="1450"/>
                  </a:cubicBezTo>
                  <a:cubicBezTo>
                    <a:pt x="534" y="1458"/>
                    <a:pt x="531" y="1463"/>
                    <a:pt x="538" y="1468"/>
                  </a:cubicBezTo>
                  <a:cubicBezTo>
                    <a:pt x="548" y="1476"/>
                    <a:pt x="565" y="1469"/>
                    <a:pt x="565" y="1460"/>
                  </a:cubicBezTo>
                  <a:close/>
                  <a:moveTo>
                    <a:pt x="561" y="1336"/>
                  </a:moveTo>
                  <a:cubicBezTo>
                    <a:pt x="577" y="1344"/>
                    <a:pt x="586" y="1354"/>
                    <a:pt x="586" y="1365"/>
                  </a:cubicBezTo>
                  <a:cubicBezTo>
                    <a:pt x="586" y="1379"/>
                    <a:pt x="577" y="1387"/>
                    <a:pt x="561" y="1391"/>
                  </a:cubicBezTo>
                  <a:lnTo>
                    <a:pt x="561" y="1336"/>
                  </a:lnTo>
                  <a:close/>
                  <a:moveTo>
                    <a:pt x="538" y="1260"/>
                  </a:moveTo>
                  <a:cubicBezTo>
                    <a:pt x="520" y="1253"/>
                    <a:pt x="511" y="1244"/>
                    <a:pt x="511" y="1234"/>
                  </a:cubicBezTo>
                  <a:cubicBezTo>
                    <a:pt x="511" y="1223"/>
                    <a:pt x="520" y="1215"/>
                    <a:pt x="538" y="1211"/>
                  </a:cubicBezTo>
                  <a:lnTo>
                    <a:pt x="538" y="1260"/>
                  </a:lnTo>
                  <a:close/>
                  <a:moveTo>
                    <a:pt x="1254" y="377"/>
                  </a:moveTo>
                  <a:cubicBezTo>
                    <a:pt x="1254" y="355"/>
                    <a:pt x="1272" y="337"/>
                    <a:pt x="1294" y="337"/>
                  </a:cubicBezTo>
                  <a:cubicBezTo>
                    <a:pt x="1316" y="337"/>
                    <a:pt x="1334" y="355"/>
                    <a:pt x="1334" y="377"/>
                  </a:cubicBezTo>
                  <a:cubicBezTo>
                    <a:pt x="1334" y="399"/>
                    <a:pt x="1316" y="417"/>
                    <a:pt x="1294" y="417"/>
                  </a:cubicBezTo>
                  <a:cubicBezTo>
                    <a:pt x="1272" y="417"/>
                    <a:pt x="1254" y="399"/>
                    <a:pt x="1254" y="3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10" name="Group 28"/>
          <p:cNvGrpSpPr/>
          <p:nvPr/>
        </p:nvGrpSpPr>
        <p:grpSpPr>
          <a:xfrm>
            <a:off x="787068" y="2195055"/>
            <a:ext cx="3200400" cy="2915807"/>
            <a:chOff x="769020" y="2002638"/>
            <a:chExt cx="3200400" cy="2915807"/>
          </a:xfrm>
        </p:grpSpPr>
        <p:sp>
          <p:nvSpPr>
            <p:cNvPr id="11" name="Oval 3"/>
            <p:cNvSpPr/>
            <p:nvPr/>
          </p:nvSpPr>
          <p:spPr>
            <a:xfrm>
              <a:off x="988596" y="2002638"/>
              <a:ext cx="2743200" cy="2743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20"/>
            <p:cNvSpPr txBox="1"/>
            <p:nvPr/>
          </p:nvSpPr>
          <p:spPr>
            <a:xfrm>
              <a:off x="769020" y="3310697"/>
              <a:ext cx="3200400" cy="160774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9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安全饮食</a:t>
              </a:r>
              <a:endParaRPr lang="en-US" altLang="zh-CN" sz="39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  <a:p>
              <a:pPr algn="ctr">
                <a:lnSpc>
                  <a:spcPct val="130000"/>
                </a:lnSpc>
              </a:pPr>
              <a:endParaRPr lang="en-US" sz="3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" name="Freeform 379"/>
          <p:cNvSpPr>
            <a:spLocks noEditPoints="1"/>
          </p:cNvSpPr>
          <p:nvPr/>
        </p:nvSpPr>
        <p:spPr bwMode="auto">
          <a:xfrm>
            <a:off x="1810827" y="2615123"/>
            <a:ext cx="1065654" cy="912636"/>
          </a:xfrm>
          <a:custGeom>
            <a:avLst/>
            <a:gdLst>
              <a:gd name="T0" fmla="*/ 1208 w 2048"/>
              <a:gd name="T1" fmla="*/ 0 h 2048"/>
              <a:gd name="T2" fmla="*/ 368 w 2048"/>
              <a:gd name="T3" fmla="*/ 840 h 2048"/>
              <a:gd name="T4" fmla="*/ 500 w 2048"/>
              <a:gd name="T5" fmla="*/ 1293 h 2048"/>
              <a:gd name="T6" fmla="*/ 17 w 2048"/>
              <a:gd name="T7" fmla="*/ 1776 h 2048"/>
              <a:gd name="T8" fmla="*/ 0 w 2048"/>
              <a:gd name="T9" fmla="*/ 1818 h 2048"/>
              <a:gd name="T10" fmla="*/ 17 w 2048"/>
              <a:gd name="T11" fmla="*/ 1861 h 2048"/>
              <a:gd name="T12" fmla="*/ 187 w 2048"/>
              <a:gd name="T13" fmla="*/ 2030 h 2048"/>
              <a:gd name="T14" fmla="*/ 229 w 2048"/>
              <a:gd name="T15" fmla="*/ 2048 h 2048"/>
              <a:gd name="T16" fmla="*/ 272 w 2048"/>
              <a:gd name="T17" fmla="*/ 2030 h 2048"/>
              <a:gd name="T18" fmla="*/ 755 w 2048"/>
              <a:gd name="T19" fmla="*/ 1547 h 2048"/>
              <a:gd name="T20" fmla="*/ 1208 w 2048"/>
              <a:gd name="T21" fmla="*/ 1680 h 2048"/>
              <a:gd name="T22" fmla="*/ 2048 w 2048"/>
              <a:gd name="T23" fmla="*/ 840 h 2048"/>
              <a:gd name="T24" fmla="*/ 1208 w 2048"/>
              <a:gd name="T25" fmla="*/ 0 h 2048"/>
              <a:gd name="T26" fmla="*/ 229 w 2048"/>
              <a:gd name="T27" fmla="*/ 1903 h 2048"/>
              <a:gd name="T28" fmla="*/ 144 w 2048"/>
              <a:gd name="T29" fmla="*/ 1818 h 2048"/>
              <a:gd name="T30" fmla="*/ 403 w 2048"/>
              <a:gd name="T31" fmla="*/ 1560 h 2048"/>
              <a:gd name="T32" fmla="*/ 488 w 2048"/>
              <a:gd name="T33" fmla="*/ 1645 h 2048"/>
              <a:gd name="T34" fmla="*/ 229 w 2048"/>
              <a:gd name="T35" fmla="*/ 1903 h 2048"/>
              <a:gd name="T36" fmla="*/ 572 w 2048"/>
              <a:gd name="T37" fmla="*/ 1560 h 2048"/>
              <a:gd name="T38" fmla="*/ 488 w 2048"/>
              <a:gd name="T39" fmla="*/ 1475 h 2048"/>
              <a:gd name="T40" fmla="*/ 573 w 2048"/>
              <a:gd name="T41" fmla="*/ 1390 h 2048"/>
              <a:gd name="T42" fmla="*/ 658 w 2048"/>
              <a:gd name="T43" fmla="*/ 1475 h 2048"/>
              <a:gd name="T44" fmla="*/ 572 w 2048"/>
              <a:gd name="T45" fmla="*/ 1560 h 2048"/>
              <a:gd name="T46" fmla="*/ 1208 w 2048"/>
              <a:gd name="T47" fmla="*/ 1560 h 2048"/>
              <a:gd name="T48" fmla="*/ 488 w 2048"/>
              <a:gd name="T49" fmla="*/ 840 h 2048"/>
              <a:gd name="T50" fmla="*/ 1208 w 2048"/>
              <a:gd name="T51" fmla="*/ 120 h 2048"/>
              <a:gd name="T52" fmla="*/ 1928 w 2048"/>
              <a:gd name="T53" fmla="*/ 840 h 2048"/>
              <a:gd name="T54" fmla="*/ 1208 w 2048"/>
              <a:gd name="T55" fmla="*/ 1560 h 2048"/>
              <a:gd name="T56" fmla="*/ 1208 w 2048"/>
              <a:gd name="T57" fmla="*/ 240 h 2048"/>
              <a:gd name="T58" fmla="*/ 608 w 2048"/>
              <a:gd name="T59" fmla="*/ 840 h 2048"/>
              <a:gd name="T60" fmla="*/ 1208 w 2048"/>
              <a:gd name="T61" fmla="*/ 1440 h 2048"/>
              <a:gd name="T62" fmla="*/ 1808 w 2048"/>
              <a:gd name="T63" fmla="*/ 840 h 2048"/>
              <a:gd name="T64" fmla="*/ 1208 w 2048"/>
              <a:gd name="T65" fmla="*/ 240 h 2048"/>
              <a:gd name="T66" fmla="*/ 1208 w 2048"/>
              <a:gd name="T67" fmla="*/ 1320 h 2048"/>
              <a:gd name="T68" fmla="*/ 728 w 2048"/>
              <a:gd name="T69" fmla="*/ 840 h 2048"/>
              <a:gd name="T70" fmla="*/ 1208 w 2048"/>
              <a:gd name="T71" fmla="*/ 360 h 2048"/>
              <a:gd name="T72" fmla="*/ 1688 w 2048"/>
              <a:gd name="T73" fmla="*/ 840 h 2048"/>
              <a:gd name="T74" fmla="*/ 1208 w 2048"/>
              <a:gd name="T75" fmla="*/ 1320 h 2048"/>
              <a:gd name="T76" fmla="*/ 1490 w 2048"/>
              <a:gd name="T77" fmla="*/ 678 h 2048"/>
              <a:gd name="T78" fmla="*/ 1490 w 2048"/>
              <a:gd name="T79" fmla="*/ 762 h 2048"/>
              <a:gd name="T80" fmla="*/ 1190 w 2048"/>
              <a:gd name="T81" fmla="*/ 1062 h 2048"/>
              <a:gd name="T82" fmla="*/ 1105 w 2048"/>
              <a:gd name="T83" fmla="*/ 1062 h 2048"/>
              <a:gd name="T84" fmla="*/ 925 w 2048"/>
              <a:gd name="T85" fmla="*/ 882 h 2048"/>
              <a:gd name="T86" fmla="*/ 925 w 2048"/>
              <a:gd name="T87" fmla="*/ 798 h 2048"/>
              <a:gd name="T88" fmla="*/ 1010 w 2048"/>
              <a:gd name="T89" fmla="*/ 798 h 2048"/>
              <a:gd name="T90" fmla="*/ 1148 w 2048"/>
              <a:gd name="T91" fmla="*/ 935 h 2048"/>
              <a:gd name="T92" fmla="*/ 1405 w 2048"/>
              <a:gd name="T93" fmla="*/ 678 h 2048"/>
              <a:gd name="T94" fmla="*/ 1490 w 2048"/>
              <a:gd name="T95" fmla="*/ 67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8" h="2048">
                <a:moveTo>
                  <a:pt x="1208" y="0"/>
                </a:moveTo>
                <a:cubicBezTo>
                  <a:pt x="744" y="0"/>
                  <a:pt x="368" y="377"/>
                  <a:pt x="368" y="840"/>
                </a:cubicBezTo>
                <a:cubicBezTo>
                  <a:pt x="368" y="1007"/>
                  <a:pt x="416" y="1162"/>
                  <a:pt x="500" y="1293"/>
                </a:cubicBezTo>
                <a:cubicBezTo>
                  <a:pt x="17" y="1776"/>
                  <a:pt x="17" y="1776"/>
                  <a:pt x="17" y="1776"/>
                </a:cubicBezTo>
                <a:cubicBezTo>
                  <a:pt x="6" y="1787"/>
                  <a:pt x="0" y="1802"/>
                  <a:pt x="0" y="1818"/>
                </a:cubicBezTo>
                <a:cubicBezTo>
                  <a:pt x="0" y="1834"/>
                  <a:pt x="6" y="1849"/>
                  <a:pt x="17" y="1861"/>
                </a:cubicBezTo>
                <a:cubicBezTo>
                  <a:pt x="187" y="2030"/>
                  <a:pt x="187" y="2030"/>
                  <a:pt x="187" y="2030"/>
                </a:cubicBezTo>
                <a:cubicBezTo>
                  <a:pt x="199" y="2042"/>
                  <a:pt x="214" y="2048"/>
                  <a:pt x="229" y="2048"/>
                </a:cubicBezTo>
                <a:cubicBezTo>
                  <a:pt x="245" y="2048"/>
                  <a:pt x="260" y="2042"/>
                  <a:pt x="272" y="2030"/>
                </a:cubicBezTo>
                <a:cubicBezTo>
                  <a:pt x="755" y="1547"/>
                  <a:pt x="755" y="1547"/>
                  <a:pt x="755" y="1547"/>
                </a:cubicBezTo>
                <a:cubicBezTo>
                  <a:pt x="886" y="1631"/>
                  <a:pt x="1041" y="1680"/>
                  <a:pt x="1208" y="1680"/>
                </a:cubicBezTo>
                <a:cubicBezTo>
                  <a:pt x="1671" y="1680"/>
                  <a:pt x="2048" y="1303"/>
                  <a:pt x="2048" y="840"/>
                </a:cubicBezTo>
                <a:cubicBezTo>
                  <a:pt x="2048" y="377"/>
                  <a:pt x="1671" y="0"/>
                  <a:pt x="1208" y="0"/>
                </a:cubicBezTo>
                <a:close/>
                <a:moveTo>
                  <a:pt x="229" y="1903"/>
                </a:moveTo>
                <a:cubicBezTo>
                  <a:pt x="144" y="1818"/>
                  <a:pt x="144" y="1818"/>
                  <a:pt x="144" y="1818"/>
                </a:cubicBezTo>
                <a:cubicBezTo>
                  <a:pt x="403" y="1560"/>
                  <a:pt x="403" y="1560"/>
                  <a:pt x="403" y="1560"/>
                </a:cubicBezTo>
                <a:cubicBezTo>
                  <a:pt x="488" y="1645"/>
                  <a:pt x="488" y="1645"/>
                  <a:pt x="488" y="1645"/>
                </a:cubicBezTo>
                <a:lnTo>
                  <a:pt x="229" y="1903"/>
                </a:lnTo>
                <a:close/>
                <a:moveTo>
                  <a:pt x="572" y="1560"/>
                </a:moveTo>
                <a:cubicBezTo>
                  <a:pt x="488" y="1475"/>
                  <a:pt x="488" y="1475"/>
                  <a:pt x="488" y="1475"/>
                </a:cubicBezTo>
                <a:cubicBezTo>
                  <a:pt x="573" y="1390"/>
                  <a:pt x="573" y="1390"/>
                  <a:pt x="573" y="1390"/>
                </a:cubicBezTo>
                <a:cubicBezTo>
                  <a:pt x="599" y="1420"/>
                  <a:pt x="628" y="1448"/>
                  <a:pt x="658" y="1475"/>
                </a:cubicBezTo>
                <a:lnTo>
                  <a:pt x="572" y="1560"/>
                </a:lnTo>
                <a:close/>
                <a:moveTo>
                  <a:pt x="1208" y="1560"/>
                </a:moveTo>
                <a:cubicBezTo>
                  <a:pt x="811" y="1560"/>
                  <a:pt x="488" y="1237"/>
                  <a:pt x="488" y="840"/>
                </a:cubicBezTo>
                <a:cubicBezTo>
                  <a:pt x="488" y="443"/>
                  <a:pt x="811" y="120"/>
                  <a:pt x="1208" y="120"/>
                </a:cubicBezTo>
                <a:cubicBezTo>
                  <a:pt x="1605" y="120"/>
                  <a:pt x="1928" y="443"/>
                  <a:pt x="1928" y="840"/>
                </a:cubicBezTo>
                <a:cubicBezTo>
                  <a:pt x="1928" y="1237"/>
                  <a:pt x="1605" y="1560"/>
                  <a:pt x="1208" y="1560"/>
                </a:cubicBezTo>
                <a:close/>
                <a:moveTo>
                  <a:pt x="1208" y="240"/>
                </a:moveTo>
                <a:cubicBezTo>
                  <a:pt x="877" y="240"/>
                  <a:pt x="608" y="509"/>
                  <a:pt x="608" y="840"/>
                </a:cubicBezTo>
                <a:cubicBezTo>
                  <a:pt x="608" y="1171"/>
                  <a:pt x="877" y="1440"/>
                  <a:pt x="1208" y="1440"/>
                </a:cubicBezTo>
                <a:cubicBezTo>
                  <a:pt x="1538" y="1440"/>
                  <a:pt x="1808" y="1171"/>
                  <a:pt x="1808" y="840"/>
                </a:cubicBezTo>
                <a:cubicBezTo>
                  <a:pt x="1808" y="509"/>
                  <a:pt x="1538" y="240"/>
                  <a:pt x="1208" y="240"/>
                </a:cubicBezTo>
                <a:close/>
                <a:moveTo>
                  <a:pt x="1208" y="1320"/>
                </a:moveTo>
                <a:cubicBezTo>
                  <a:pt x="943" y="1320"/>
                  <a:pt x="728" y="1105"/>
                  <a:pt x="728" y="840"/>
                </a:cubicBezTo>
                <a:cubicBezTo>
                  <a:pt x="728" y="575"/>
                  <a:pt x="943" y="360"/>
                  <a:pt x="1208" y="360"/>
                </a:cubicBezTo>
                <a:cubicBezTo>
                  <a:pt x="1472" y="360"/>
                  <a:pt x="1688" y="575"/>
                  <a:pt x="1688" y="840"/>
                </a:cubicBezTo>
                <a:cubicBezTo>
                  <a:pt x="1688" y="1105"/>
                  <a:pt x="1472" y="1320"/>
                  <a:pt x="1208" y="1320"/>
                </a:cubicBezTo>
                <a:close/>
                <a:moveTo>
                  <a:pt x="1490" y="678"/>
                </a:moveTo>
                <a:cubicBezTo>
                  <a:pt x="1513" y="701"/>
                  <a:pt x="1513" y="739"/>
                  <a:pt x="1490" y="762"/>
                </a:cubicBezTo>
                <a:cubicBezTo>
                  <a:pt x="1190" y="1062"/>
                  <a:pt x="1190" y="1062"/>
                  <a:pt x="1190" y="1062"/>
                </a:cubicBezTo>
                <a:cubicBezTo>
                  <a:pt x="1167" y="1086"/>
                  <a:pt x="1129" y="1086"/>
                  <a:pt x="1105" y="1062"/>
                </a:cubicBezTo>
                <a:cubicBezTo>
                  <a:pt x="925" y="882"/>
                  <a:pt x="925" y="882"/>
                  <a:pt x="925" y="882"/>
                </a:cubicBezTo>
                <a:cubicBezTo>
                  <a:pt x="902" y="859"/>
                  <a:pt x="902" y="821"/>
                  <a:pt x="925" y="798"/>
                </a:cubicBezTo>
                <a:cubicBezTo>
                  <a:pt x="949" y="774"/>
                  <a:pt x="987" y="774"/>
                  <a:pt x="1010" y="798"/>
                </a:cubicBezTo>
                <a:cubicBezTo>
                  <a:pt x="1148" y="935"/>
                  <a:pt x="1148" y="935"/>
                  <a:pt x="1148" y="935"/>
                </a:cubicBezTo>
                <a:cubicBezTo>
                  <a:pt x="1405" y="678"/>
                  <a:pt x="1405" y="678"/>
                  <a:pt x="1405" y="678"/>
                </a:cubicBezTo>
                <a:cubicBezTo>
                  <a:pt x="1429" y="654"/>
                  <a:pt x="1467" y="654"/>
                  <a:pt x="1490" y="6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5" name="Group 26"/>
          <p:cNvGrpSpPr/>
          <p:nvPr/>
        </p:nvGrpSpPr>
        <p:grpSpPr>
          <a:xfrm>
            <a:off x="8068032" y="2195055"/>
            <a:ext cx="3200400" cy="2743200"/>
            <a:chOff x="8153400" y="1899582"/>
            <a:chExt cx="3200400" cy="2743200"/>
          </a:xfrm>
        </p:grpSpPr>
        <p:sp>
          <p:nvSpPr>
            <p:cNvPr id="16" name="Oval 15"/>
            <p:cNvSpPr/>
            <p:nvPr/>
          </p:nvSpPr>
          <p:spPr>
            <a:xfrm>
              <a:off x="8382000" y="1899582"/>
              <a:ext cx="2743200" cy="274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22"/>
            <p:cNvSpPr txBox="1"/>
            <p:nvPr/>
          </p:nvSpPr>
          <p:spPr>
            <a:xfrm>
              <a:off x="8153400" y="3271182"/>
              <a:ext cx="3200400" cy="76187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9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服务全面</a:t>
              </a:r>
              <a:endParaRPr lang="en-US" sz="39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9" name="Freeform 242"/>
          <p:cNvSpPr>
            <a:spLocks noEditPoints="1"/>
          </p:cNvSpPr>
          <p:nvPr/>
        </p:nvSpPr>
        <p:spPr bwMode="auto">
          <a:xfrm>
            <a:off x="9174937" y="2703079"/>
            <a:ext cx="986590" cy="919051"/>
          </a:xfrm>
          <a:custGeom>
            <a:avLst/>
            <a:gdLst>
              <a:gd name="T0" fmla="*/ 508 w 1471"/>
              <a:gd name="T1" fmla="*/ 435 h 1638"/>
              <a:gd name="T2" fmla="*/ 325 w 1471"/>
              <a:gd name="T3" fmla="*/ 616 h 1638"/>
              <a:gd name="T4" fmla="*/ 315 w 1471"/>
              <a:gd name="T5" fmla="*/ 635 h 1638"/>
              <a:gd name="T6" fmla="*/ 305 w 1471"/>
              <a:gd name="T7" fmla="*/ 654 h 1638"/>
              <a:gd name="T8" fmla="*/ 162 w 1471"/>
              <a:gd name="T9" fmla="*/ 685 h 1638"/>
              <a:gd name="T10" fmla="*/ 0 w 1471"/>
              <a:gd name="T11" fmla="*/ 848 h 1638"/>
              <a:gd name="T12" fmla="*/ 42 w 1471"/>
              <a:gd name="T13" fmla="*/ 1488 h 1638"/>
              <a:gd name="T14" fmla="*/ 276 w 1471"/>
              <a:gd name="T15" fmla="*/ 1524 h 1638"/>
              <a:gd name="T16" fmla="*/ 432 w 1471"/>
              <a:gd name="T17" fmla="*/ 1578 h 1638"/>
              <a:gd name="T18" fmla="*/ 1099 w 1471"/>
              <a:gd name="T19" fmla="*/ 1638 h 1638"/>
              <a:gd name="T20" fmla="*/ 1265 w 1471"/>
              <a:gd name="T21" fmla="*/ 1513 h 1638"/>
              <a:gd name="T22" fmla="*/ 1258 w 1471"/>
              <a:gd name="T23" fmla="*/ 1432 h 1638"/>
              <a:gd name="T24" fmla="*/ 1412 w 1471"/>
              <a:gd name="T25" fmla="*/ 1260 h 1638"/>
              <a:gd name="T26" fmla="*/ 1414 w 1471"/>
              <a:gd name="T27" fmla="*/ 1138 h 1638"/>
              <a:gd name="T28" fmla="*/ 1412 w 1471"/>
              <a:gd name="T29" fmla="*/ 914 h 1638"/>
              <a:gd name="T30" fmla="*/ 1313 w 1471"/>
              <a:gd name="T31" fmla="*/ 606 h 1638"/>
              <a:gd name="T32" fmla="*/ 1010 w 1471"/>
              <a:gd name="T33" fmla="*/ 219 h 1638"/>
              <a:gd name="T34" fmla="*/ 796 w 1471"/>
              <a:gd name="T35" fmla="*/ 0 h 1638"/>
              <a:gd name="T36" fmla="*/ 791 w 1471"/>
              <a:gd name="T37" fmla="*/ 0 h 1638"/>
              <a:gd name="T38" fmla="*/ 675 w 1471"/>
              <a:gd name="T39" fmla="*/ 188 h 1638"/>
              <a:gd name="T40" fmla="*/ 607 w 1471"/>
              <a:gd name="T41" fmla="*/ 339 h 1638"/>
              <a:gd name="T42" fmla="*/ 1170 w 1471"/>
              <a:gd name="T43" fmla="*/ 1498 h 1638"/>
              <a:gd name="T44" fmla="*/ 692 w 1471"/>
              <a:gd name="T45" fmla="*/ 383 h 1638"/>
              <a:gd name="T46" fmla="*/ 768 w 1471"/>
              <a:gd name="T47" fmla="*/ 212 h 1638"/>
              <a:gd name="T48" fmla="*/ 775 w 1471"/>
              <a:gd name="T49" fmla="*/ 143 h 1638"/>
              <a:gd name="T50" fmla="*/ 779 w 1471"/>
              <a:gd name="T51" fmla="*/ 113 h 1638"/>
              <a:gd name="T52" fmla="*/ 914 w 1471"/>
              <a:gd name="T53" fmla="*/ 219 h 1638"/>
              <a:gd name="T54" fmla="*/ 857 w 1471"/>
              <a:gd name="T55" fmla="*/ 609 h 1638"/>
              <a:gd name="T56" fmla="*/ 1303 w 1471"/>
              <a:gd name="T57" fmla="*/ 702 h 1638"/>
              <a:gd name="T58" fmla="*/ 1371 w 1471"/>
              <a:gd name="T59" fmla="*/ 782 h 1638"/>
              <a:gd name="T60" fmla="*/ 1261 w 1471"/>
              <a:gd name="T61" fmla="*/ 908 h 1638"/>
              <a:gd name="T62" fmla="*/ 1300 w 1471"/>
              <a:gd name="T63" fmla="*/ 960 h 1638"/>
              <a:gd name="T64" fmla="*/ 1360 w 1471"/>
              <a:gd name="T65" fmla="*/ 1027 h 1638"/>
              <a:gd name="T66" fmla="*/ 1249 w 1471"/>
              <a:gd name="T67" fmla="*/ 1087 h 1638"/>
              <a:gd name="T68" fmla="*/ 1208 w 1471"/>
              <a:gd name="T69" fmla="*/ 1171 h 1638"/>
              <a:gd name="T70" fmla="*/ 1316 w 1471"/>
              <a:gd name="T71" fmla="*/ 1260 h 1638"/>
              <a:gd name="T72" fmla="*/ 1236 w 1471"/>
              <a:gd name="T73" fmla="*/ 1337 h 1638"/>
              <a:gd name="T74" fmla="*/ 1109 w 1471"/>
              <a:gd name="T75" fmla="*/ 1383 h 1638"/>
              <a:gd name="T76" fmla="*/ 1170 w 1471"/>
              <a:gd name="T77" fmla="*/ 1482 h 1638"/>
              <a:gd name="T78" fmla="*/ 1170 w 1471"/>
              <a:gd name="T79" fmla="*/ 1485 h 1638"/>
              <a:gd name="T80" fmla="*/ 1162 w 1471"/>
              <a:gd name="T81" fmla="*/ 1515 h 1638"/>
              <a:gd name="T82" fmla="*/ 925 w 1471"/>
              <a:gd name="T83" fmla="*/ 1542 h 1638"/>
              <a:gd name="T84" fmla="*/ 405 w 1471"/>
              <a:gd name="T85" fmla="*/ 1464 h 1638"/>
              <a:gd name="T86" fmla="*/ 162 w 1471"/>
              <a:gd name="T87" fmla="*/ 1428 h 1638"/>
              <a:gd name="T88" fmla="*/ 96 w 1471"/>
              <a:gd name="T89" fmla="*/ 1370 h 1638"/>
              <a:gd name="T90" fmla="*/ 162 w 1471"/>
              <a:gd name="T91" fmla="*/ 781 h 1638"/>
              <a:gd name="T92" fmla="*/ 378 w 1471"/>
              <a:gd name="T93" fmla="*/ 717 h 1638"/>
              <a:gd name="T94" fmla="*/ 386 w 1471"/>
              <a:gd name="T95" fmla="*/ 704 h 1638"/>
              <a:gd name="T96" fmla="*/ 397 w 1471"/>
              <a:gd name="T97" fmla="*/ 684 h 1638"/>
              <a:gd name="T98" fmla="*/ 403 w 1471"/>
              <a:gd name="T99" fmla="*/ 673 h 1638"/>
              <a:gd name="T100" fmla="*/ 459 w 1471"/>
              <a:gd name="T101" fmla="*/ 594 h 1638"/>
              <a:gd name="T102" fmla="*/ 692 w 1471"/>
              <a:gd name="T103" fmla="*/ 38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71" h="1638">
                <a:moveTo>
                  <a:pt x="607" y="339"/>
                </a:moveTo>
                <a:cubicBezTo>
                  <a:pt x="581" y="390"/>
                  <a:pt x="550" y="409"/>
                  <a:pt x="508" y="435"/>
                </a:cubicBezTo>
                <a:cubicBezTo>
                  <a:pt x="472" y="456"/>
                  <a:pt x="432" y="481"/>
                  <a:pt x="388" y="529"/>
                </a:cubicBezTo>
                <a:cubicBezTo>
                  <a:pt x="368" y="551"/>
                  <a:pt x="346" y="582"/>
                  <a:pt x="325" y="616"/>
                </a:cubicBezTo>
                <a:cubicBezTo>
                  <a:pt x="322" y="621"/>
                  <a:pt x="319" y="627"/>
                  <a:pt x="316" y="633"/>
                </a:cubicBezTo>
                <a:cubicBezTo>
                  <a:pt x="316" y="633"/>
                  <a:pt x="315" y="634"/>
                  <a:pt x="315" y="635"/>
                </a:cubicBezTo>
                <a:cubicBezTo>
                  <a:pt x="314" y="636"/>
                  <a:pt x="313" y="639"/>
                  <a:pt x="311" y="641"/>
                </a:cubicBezTo>
                <a:cubicBezTo>
                  <a:pt x="309" y="645"/>
                  <a:pt x="307" y="649"/>
                  <a:pt x="305" y="654"/>
                </a:cubicBezTo>
                <a:cubicBezTo>
                  <a:pt x="267" y="687"/>
                  <a:pt x="208" y="686"/>
                  <a:pt x="172" y="686"/>
                </a:cubicBezTo>
                <a:cubicBezTo>
                  <a:pt x="169" y="686"/>
                  <a:pt x="165" y="685"/>
                  <a:pt x="162" y="685"/>
                </a:cubicBezTo>
                <a:cubicBezTo>
                  <a:pt x="100" y="685"/>
                  <a:pt x="62" y="710"/>
                  <a:pt x="42" y="731"/>
                </a:cubicBezTo>
                <a:cubicBezTo>
                  <a:pt x="15" y="759"/>
                  <a:pt x="0" y="800"/>
                  <a:pt x="0" y="848"/>
                </a:cubicBezTo>
                <a:cubicBezTo>
                  <a:pt x="0" y="1370"/>
                  <a:pt x="0" y="1370"/>
                  <a:pt x="0" y="1370"/>
                </a:cubicBezTo>
                <a:cubicBezTo>
                  <a:pt x="0" y="1404"/>
                  <a:pt x="4" y="1454"/>
                  <a:pt x="42" y="1488"/>
                </a:cubicBezTo>
                <a:cubicBezTo>
                  <a:pt x="77" y="1520"/>
                  <a:pt x="128" y="1524"/>
                  <a:pt x="162" y="1524"/>
                </a:cubicBezTo>
                <a:cubicBezTo>
                  <a:pt x="276" y="1524"/>
                  <a:pt x="276" y="1524"/>
                  <a:pt x="276" y="1524"/>
                </a:cubicBezTo>
                <a:cubicBezTo>
                  <a:pt x="304" y="1524"/>
                  <a:pt x="331" y="1536"/>
                  <a:pt x="366" y="1551"/>
                </a:cubicBezTo>
                <a:cubicBezTo>
                  <a:pt x="385" y="1560"/>
                  <a:pt x="407" y="1570"/>
                  <a:pt x="432" y="1578"/>
                </a:cubicBezTo>
                <a:cubicBezTo>
                  <a:pt x="550" y="1619"/>
                  <a:pt x="706" y="1638"/>
                  <a:pt x="925" y="1638"/>
                </a:cubicBezTo>
                <a:cubicBezTo>
                  <a:pt x="968" y="1638"/>
                  <a:pt x="1099" y="1638"/>
                  <a:pt x="1099" y="1638"/>
                </a:cubicBezTo>
                <a:cubicBezTo>
                  <a:pt x="1147" y="1638"/>
                  <a:pt x="1191" y="1620"/>
                  <a:pt x="1228" y="1585"/>
                </a:cubicBezTo>
                <a:cubicBezTo>
                  <a:pt x="1248" y="1566"/>
                  <a:pt x="1260" y="1543"/>
                  <a:pt x="1265" y="1513"/>
                </a:cubicBezTo>
                <a:cubicBezTo>
                  <a:pt x="1266" y="1506"/>
                  <a:pt x="1266" y="1493"/>
                  <a:pt x="1266" y="1485"/>
                </a:cubicBezTo>
                <a:cubicBezTo>
                  <a:pt x="1267" y="1467"/>
                  <a:pt x="1264" y="1449"/>
                  <a:pt x="1258" y="1432"/>
                </a:cubicBezTo>
                <a:cubicBezTo>
                  <a:pt x="1296" y="1428"/>
                  <a:pt x="1332" y="1412"/>
                  <a:pt x="1360" y="1385"/>
                </a:cubicBezTo>
                <a:cubicBezTo>
                  <a:pt x="1393" y="1353"/>
                  <a:pt x="1412" y="1309"/>
                  <a:pt x="1412" y="1260"/>
                </a:cubicBezTo>
                <a:cubicBezTo>
                  <a:pt x="1412" y="1224"/>
                  <a:pt x="1400" y="1190"/>
                  <a:pt x="1379" y="1162"/>
                </a:cubicBezTo>
                <a:cubicBezTo>
                  <a:pt x="1392" y="1156"/>
                  <a:pt x="1404" y="1148"/>
                  <a:pt x="1414" y="1138"/>
                </a:cubicBezTo>
                <a:cubicBezTo>
                  <a:pt x="1441" y="1112"/>
                  <a:pt x="1455" y="1075"/>
                  <a:pt x="1456" y="1029"/>
                </a:cubicBezTo>
                <a:cubicBezTo>
                  <a:pt x="1458" y="983"/>
                  <a:pt x="1442" y="943"/>
                  <a:pt x="1412" y="914"/>
                </a:cubicBezTo>
                <a:cubicBezTo>
                  <a:pt x="1444" y="882"/>
                  <a:pt x="1464" y="837"/>
                  <a:pt x="1467" y="787"/>
                </a:cubicBezTo>
                <a:cubicBezTo>
                  <a:pt x="1471" y="692"/>
                  <a:pt x="1402" y="611"/>
                  <a:pt x="1313" y="606"/>
                </a:cubicBezTo>
                <a:cubicBezTo>
                  <a:pt x="943" y="560"/>
                  <a:pt x="943" y="560"/>
                  <a:pt x="943" y="560"/>
                </a:cubicBezTo>
                <a:cubicBezTo>
                  <a:pt x="974" y="485"/>
                  <a:pt x="1010" y="367"/>
                  <a:pt x="1010" y="219"/>
                </a:cubicBezTo>
                <a:cubicBezTo>
                  <a:pt x="1010" y="137"/>
                  <a:pt x="983" y="76"/>
                  <a:pt x="931" y="38"/>
                </a:cubicBezTo>
                <a:cubicBezTo>
                  <a:pt x="896" y="13"/>
                  <a:pt x="850" y="0"/>
                  <a:pt x="796" y="0"/>
                </a:cubicBezTo>
                <a:cubicBezTo>
                  <a:pt x="794" y="0"/>
                  <a:pt x="794" y="0"/>
                  <a:pt x="794" y="0"/>
                </a:cubicBezTo>
                <a:cubicBezTo>
                  <a:pt x="791" y="0"/>
                  <a:pt x="791" y="0"/>
                  <a:pt x="791" y="0"/>
                </a:cubicBezTo>
                <a:cubicBezTo>
                  <a:pt x="702" y="10"/>
                  <a:pt x="676" y="93"/>
                  <a:pt x="679" y="147"/>
                </a:cubicBezTo>
                <a:cubicBezTo>
                  <a:pt x="680" y="161"/>
                  <a:pt x="678" y="175"/>
                  <a:pt x="675" y="188"/>
                </a:cubicBezTo>
                <a:cubicBezTo>
                  <a:pt x="665" y="226"/>
                  <a:pt x="648" y="258"/>
                  <a:pt x="609" y="335"/>
                </a:cubicBezTo>
                <a:lnTo>
                  <a:pt x="607" y="339"/>
                </a:lnTo>
                <a:close/>
                <a:moveTo>
                  <a:pt x="1170" y="1497"/>
                </a:moveTo>
                <a:cubicBezTo>
                  <a:pt x="1170" y="1497"/>
                  <a:pt x="1170" y="1498"/>
                  <a:pt x="1170" y="1498"/>
                </a:cubicBezTo>
                <a:cubicBezTo>
                  <a:pt x="1170" y="1497"/>
                  <a:pt x="1170" y="1497"/>
                  <a:pt x="1170" y="1497"/>
                </a:cubicBezTo>
                <a:close/>
                <a:moveTo>
                  <a:pt x="692" y="383"/>
                </a:moveTo>
                <a:cubicBezTo>
                  <a:pt x="694" y="379"/>
                  <a:pt x="694" y="379"/>
                  <a:pt x="694" y="379"/>
                </a:cubicBezTo>
                <a:cubicBezTo>
                  <a:pt x="736" y="298"/>
                  <a:pt x="755" y="260"/>
                  <a:pt x="768" y="212"/>
                </a:cubicBezTo>
                <a:cubicBezTo>
                  <a:pt x="773" y="190"/>
                  <a:pt x="776" y="166"/>
                  <a:pt x="775" y="143"/>
                </a:cubicBezTo>
                <a:cubicBezTo>
                  <a:pt x="775" y="143"/>
                  <a:pt x="775" y="143"/>
                  <a:pt x="775" y="143"/>
                </a:cubicBezTo>
                <a:cubicBezTo>
                  <a:pt x="775" y="141"/>
                  <a:pt x="775" y="141"/>
                  <a:pt x="775" y="141"/>
                </a:cubicBezTo>
                <a:cubicBezTo>
                  <a:pt x="775" y="137"/>
                  <a:pt x="775" y="124"/>
                  <a:pt x="779" y="113"/>
                </a:cubicBezTo>
                <a:cubicBezTo>
                  <a:pt x="783" y="102"/>
                  <a:pt x="789" y="98"/>
                  <a:pt x="799" y="96"/>
                </a:cubicBezTo>
                <a:cubicBezTo>
                  <a:pt x="853" y="97"/>
                  <a:pt x="914" y="112"/>
                  <a:pt x="914" y="219"/>
                </a:cubicBezTo>
                <a:cubicBezTo>
                  <a:pt x="914" y="361"/>
                  <a:pt x="875" y="473"/>
                  <a:pt x="852" y="527"/>
                </a:cubicBezTo>
                <a:cubicBezTo>
                  <a:pt x="841" y="553"/>
                  <a:pt x="843" y="583"/>
                  <a:pt x="857" y="609"/>
                </a:cubicBezTo>
                <a:cubicBezTo>
                  <a:pt x="872" y="634"/>
                  <a:pt x="897" y="651"/>
                  <a:pt x="925" y="654"/>
                </a:cubicBezTo>
                <a:cubicBezTo>
                  <a:pt x="1303" y="702"/>
                  <a:pt x="1303" y="702"/>
                  <a:pt x="1303" y="702"/>
                </a:cubicBezTo>
                <a:cubicBezTo>
                  <a:pt x="1307" y="702"/>
                  <a:pt x="1307" y="702"/>
                  <a:pt x="1307" y="702"/>
                </a:cubicBezTo>
                <a:cubicBezTo>
                  <a:pt x="1344" y="704"/>
                  <a:pt x="1373" y="740"/>
                  <a:pt x="1371" y="782"/>
                </a:cubicBezTo>
                <a:cubicBezTo>
                  <a:pt x="1369" y="826"/>
                  <a:pt x="1341" y="862"/>
                  <a:pt x="1308" y="864"/>
                </a:cubicBezTo>
                <a:cubicBezTo>
                  <a:pt x="1283" y="865"/>
                  <a:pt x="1264" y="884"/>
                  <a:pt x="1261" y="908"/>
                </a:cubicBezTo>
                <a:cubicBezTo>
                  <a:pt x="1259" y="933"/>
                  <a:pt x="1276" y="955"/>
                  <a:pt x="1299" y="960"/>
                </a:cubicBezTo>
                <a:cubicBezTo>
                  <a:pt x="1300" y="960"/>
                  <a:pt x="1300" y="960"/>
                  <a:pt x="1300" y="960"/>
                </a:cubicBezTo>
                <a:cubicBezTo>
                  <a:pt x="1328" y="967"/>
                  <a:pt x="1362" y="983"/>
                  <a:pt x="1360" y="1026"/>
                </a:cubicBezTo>
                <a:cubicBezTo>
                  <a:pt x="1360" y="1027"/>
                  <a:pt x="1360" y="1027"/>
                  <a:pt x="1360" y="1027"/>
                </a:cubicBezTo>
                <a:cubicBezTo>
                  <a:pt x="1360" y="1057"/>
                  <a:pt x="1350" y="1066"/>
                  <a:pt x="1347" y="1069"/>
                </a:cubicBezTo>
                <a:cubicBezTo>
                  <a:pt x="1328" y="1088"/>
                  <a:pt x="1278" y="1087"/>
                  <a:pt x="1249" y="1087"/>
                </a:cubicBezTo>
                <a:cubicBezTo>
                  <a:pt x="1222" y="1086"/>
                  <a:pt x="1200" y="1106"/>
                  <a:pt x="1196" y="1132"/>
                </a:cubicBezTo>
                <a:cubicBezTo>
                  <a:pt x="1195" y="1146"/>
                  <a:pt x="1199" y="1161"/>
                  <a:pt x="1208" y="1171"/>
                </a:cubicBezTo>
                <a:cubicBezTo>
                  <a:pt x="1217" y="1182"/>
                  <a:pt x="1230" y="1189"/>
                  <a:pt x="1244" y="1190"/>
                </a:cubicBezTo>
                <a:cubicBezTo>
                  <a:pt x="1293" y="1194"/>
                  <a:pt x="1316" y="1229"/>
                  <a:pt x="1316" y="1260"/>
                </a:cubicBezTo>
                <a:cubicBezTo>
                  <a:pt x="1316" y="1283"/>
                  <a:pt x="1308" y="1302"/>
                  <a:pt x="1293" y="1316"/>
                </a:cubicBezTo>
                <a:cubicBezTo>
                  <a:pt x="1278" y="1330"/>
                  <a:pt x="1257" y="1338"/>
                  <a:pt x="1236" y="1337"/>
                </a:cubicBezTo>
                <a:cubicBezTo>
                  <a:pt x="1171" y="1332"/>
                  <a:pt x="1171" y="1332"/>
                  <a:pt x="1171" y="1332"/>
                </a:cubicBezTo>
                <a:cubicBezTo>
                  <a:pt x="1140" y="1329"/>
                  <a:pt x="1112" y="1352"/>
                  <a:pt x="1109" y="1383"/>
                </a:cubicBezTo>
                <a:cubicBezTo>
                  <a:pt x="1107" y="1408"/>
                  <a:pt x="1121" y="1431"/>
                  <a:pt x="1143" y="1441"/>
                </a:cubicBezTo>
                <a:cubicBezTo>
                  <a:pt x="1162" y="1449"/>
                  <a:pt x="1171" y="1463"/>
                  <a:pt x="1170" y="1482"/>
                </a:cubicBezTo>
                <a:cubicBezTo>
                  <a:pt x="1170" y="1484"/>
                  <a:pt x="1170" y="1484"/>
                  <a:pt x="1170" y="1484"/>
                </a:cubicBezTo>
                <a:cubicBezTo>
                  <a:pt x="1170" y="1485"/>
                  <a:pt x="1170" y="1485"/>
                  <a:pt x="1170" y="1485"/>
                </a:cubicBezTo>
                <a:cubicBezTo>
                  <a:pt x="1170" y="1488"/>
                  <a:pt x="1170" y="1495"/>
                  <a:pt x="1170" y="1498"/>
                </a:cubicBezTo>
                <a:cubicBezTo>
                  <a:pt x="1168" y="1510"/>
                  <a:pt x="1164" y="1513"/>
                  <a:pt x="1162" y="1515"/>
                </a:cubicBezTo>
                <a:cubicBezTo>
                  <a:pt x="1143" y="1533"/>
                  <a:pt x="1122" y="1542"/>
                  <a:pt x="1099" y="1542"/>
                </a:cubicBezTo>
                <a:cubicBezTo>
                  <a:pt x="1099" y="1542"/>
                  <a:pt x="968" y="1542"/>
                  <a:pt x="925" y="1542"/>
                </a:cubicBezTo>
                <a:cubicBezTo>
                  <a:pt x="720" y="1542"/>
                  <a:pt x="569" y="1524"/>
                  <a:pt x="464" y="1488"/>
                </a:cubicBezTo>
                <a:cubicBezTo>
                  <a:pt x="442" y="1480"/>
                  <a:pt x="423" y="1472"/>
                  <a:pt x="405" y="1464"/>
                </a:cubicBezTo>
                <a:cubicBezTo>
                  <a:pt x="364" y="1445"/>
                  <a:pt x="325" y="1428"/>
                  <a:pt x="276" y="1428"/>
                </a:cubicBezTo>
                <a:cubicBezTo>
                  <a:pt x="162" y="1428"/>
                  <a:pt x="162" y="1428"/>
                  <a:pt x="162" y="1428"/>
                </a:cubicBezTo>
                <a:cubicBezTo>
                  <a:pt x="124" y="1428"/>
                  <a:pt x="111" y="1421"/>
                  <a:pt x="106" y="1417"/>
                </a:cubicBezTo>
                <a:cubicBezTo>
                  <a:pt x="98" y="1409"/>
                  <a:pt x="96" y="1387"/>
                  <a:pt x="96" y="1370"/>
                </a:cubicBezTo>
                <a:cubicBezTo>
                  <a:pt x="96" y="848"/>
                  <a:pt x="96" y="848"/>
                  <a:pt x="96" y="848"/>
                </a:cubicBezTo>
                <a:cubicBezTo>
                  <a:pt x="96" y="801"/>
                  <a:pt x="116" y="781"/>
                  <a:pt x="162" y="781"/>
                </a:cubicBezTo>
                <a:cubicBezTo>
                  <a:pt x="165" y="781"/>
                  <a:pt x="168" y="781"/>
                  <a:pt x="171" y="782"/>
                </a:cubicBezTo>
                <a:cubicBezTo>
                  <a:pt x="217" y="782"/>
                  <a:pt x="311" y="783"/>
                  <a:pt x="378" y="717"/>
                </a:cubicBezTo>
                <a:cubicBezTo>
                  <a:pt x="383" y="711"/>
                  <a:pt x="383" y="711"/>
                  <a:pt x="383" y="711"/>
                </a:cubicBezTo>
                <a:cubicBezTo>
                  <a:pt x="386" y="704"/>
                  <a:pt x="386" y="704"/>
                  <a:pt x="386" y="704"/>
                </a:cubicBezTo>
                <a:cubicBezTo>
                  <a:pt x="390" y="698"/>
                  <a:pt x="393" y="692"/>
                  <a:pt x="396" y="686"/>
                </a:cubicBezTo>
                <a:cubicBezTo>
                  <a:pt x="397" y="684"/>
                  <a:pt x="397" y="684"/>
                  <a:pt x="397" y="684"/>
                </a:cubicBezTo>
                <a:cubicBezTo>
                  <a:pt x="397" y="684"/>
                  <a:pt x="398" y="683"/>
                  <a:pt x="398" y="682"/>
                </a:cubicBezTo>
                <a:cubicBezTo>
                  <a:pt x="399" y="680"/>
                  <a:pt x="401" y="677"/>
                  <a:pt x="403" y="673"/>
                </a:cubicBezTo>
                <a:cubicBezTo>
                  <a:pt x="406" y="668"/>
                  <a:pt x="406" y="668"/>
                  <a:pt x="406" y="668"/>
                </a:cubicBezTo>
                <a:cubicBezTo>
                  <a:pt x="423" y="639"/>
                  <a:pt x="443" y="611"/>
                  <a:pt x="459" y="594"/>
                </a:cubicBezTo>
                <a:cubicBezTo>
                  <a:pt x="494" y="556"/>
                  <a:pt x="526" y="536"/>
                  <a:pt x="558" y="517"/>
                </a:cubicBezTo>
                <a:cubicBezTo>
                  <a:pt x="605" y="488"/>
                  <a:pt x="654" y="458"/>
                  <a:pt x="692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150451" y="5417505"/>
            <a:ext cx="27729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  <a:effectLst/>
              </a:rPr>
              <a:t>颜色标识临期界限</a:t>
            </a:r>
            <a:endParaRPr lang="en-US" altLang="zh-CN" dirty="0">
              <a:solidFill>
                <a:srgbClr val="A80E0E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  <a:effectLst/>
              </a:rPr>
              <a:t>食品到期立即下架</a:t>
            </a:r>
            <a:endParaRPr lang="en-US" altLang="zh-CN" dirty="0">
              <a:solidFill>
                <a:srgbClr val="A80E0E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  <a:effectLst/>
              </a:rPr>
              <a:t>申诉监管系统完备</a:t>
            </a:r>
            <a:endParaRPr lang="zh-CN" altLang="en-US" dirty="0">
              <a:solidFill>
                <a:srgbClr val="A80E0E"/>
              </a:solidFill>
              <a:effectLst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46695" y="4606659"/>
            <a:ext cx="60948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设置</a:t>
            </a:r>
            <a:r>
              <a:rPr lang="zh-CN" altLang="en-US" dirty="0">
                <a:solidFill>
                  <a:srgbClr val="A80E0E"/>
                </a:solidFill>
              </a:rPr>
              <a:t>降价节点</a:t>
            </a:r>
            <a:endParaRPr lang="zh-CN" altLang="en-US" dirty="0">
              <a:solidFill>
                <a:srgbClr val="A80E0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退款按期补偿</a:t>
            </a:r>
            <a:endParaRPr lang="en-US" altLang="zh-CN" dirty="0">
              <a:solidFill>
                <a:srgbClr val="A80E0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充值提现透明</a:t>
            </a:r>
            <a:endParaRPr lang="zh-CN" altLang="en-US" dirty="0">
              <a:solidFill>
                <a:srgbClr val="A80E0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20866" y="5417505"/>
            <a:ext cx="2674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算法精准推荐</a:t>
            </a:r>
            <a:endParaRPr lang="en-US" altLang="zh-CN" dirty="0">
              <a:solidFill>
                <a:srgbClr val="A80E0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地图精确显示</a:t>
            </a:r>
            <a:endParaRPr lang="en-US" altLang="zh-CN" dirty="0">
              <a:solidFill>
                <a:srgbClr val="A80E0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A80E0E"/>
                </a:solidFill>
              </a:rPr>
              <a:t>在线聊天沟通</a:t>
            </a:r>
            <a:endParaRPr lang="zh-CN" altLang="en-US" dirty="0">
              <a:solidFill>
                <a:srgbClr val="A80E0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7"/>
          <a:stretch>
            <a:fillRect/>
          </a:stretch>
        </p:blipFill>
        <p:spPr>
          <a:xfrm>
            <a:off x="9655175" y="4751705"/>
            <a:ext cx="2018030" cy="713105"/>
          </a:xfrm>
          <a:prstGeom prst="rect">
            <a:avLst/>
          </a:prstGeom>
          <a:effectLst>
            <a:softEdge rad="203200"/>
          </a:effectLst>
        </p:spPr>
      </p:pic>
      <p:grpSp>
        <p:nvGrpSpPr>
          <p:cNvPr id="4" name="组合 3"/>
          <p:cNvGrpSpPr/>
          <p:nvPr/>
        </p:nvGrpSpPr>
        <p:grpSpPr>
          <a:xfrm>
            <a:off x="436000" y="273440"/>
            <a:ext cx="11430000" cy="989590"/>
            <a:chOff x="436000" y="264550"/>
            <a:chExt cx="11430000" cy="989590"/>
          </a:xfrm>
        </p:grpSpPr>
        <p:sp>
          <p:nvSpPr>
            <p:cNvPr id="5" name="Rectangle 1"/>
            <p:cNvSpPr/>
            <p:nvPr/>
          </p:nvSpPr>
          <p:spPr>
            <a:xfrm>
              <a:off x="436000" y="264550"/>
              <a:ext cx="11430000" cy="989590"/>
            </a:xfrm>
            <a:prstGeom prst="rect">
              <a:avLst/>
            </a:prstGeom>
            <a:solidFill>
              <a:srgbClr val="A8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2"/>
            <p:cNvSpPr txBox="1"/>
            <p:nvPr/>
          </p:nvSpPr>
          <p:spPr>
            <a:xfrm>
              <a:off x="893200" y="412264"/>
              <a:ext cx="109728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系统架构</a:t>
              </a:r>
              <a:endParaRPr lang="en-US" sz="40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9" b="15294"/>
            <a:stretch>
              <a:fillRect/>
            </a:stretch>
          </p:blipFill>
          <p:spPr>
            <a:xfrm>
              <a:off x="9879418" y="279793"/>
              <a:ext cx="1793852" cy="959103"/>
            </a:xfrm>
            <a:prstGeom prst="rect">
              <a:avLst/>
            </a:prstGeom>
          </p:spPr>
        </p:pic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42" y="1639330"/>
            <a:ext cx="1084869" cy="48837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226" y="1292986"/>
            <a:ext cx="835439" cy="97027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7816" y="1444271"/>
            <a:ext cx="1791022" cy="518454"/>
          </a:xfrm>
          <a:prstGeom prst="rect">
            <a:avLst/>
          </a:prstGeom>
        </p:spPr>
      </p:pic>
      <p:pic>
        <p:nvPicPr>
          <p:cNvPr id="43" name="Picture 2" descr="C#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8" y="2932435"/>
            <a:ext cx="752683" cy="75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16268" r="9173" b="34133"/>
          <a:stretch>
            <a:fillRect/>
          </a:stretch>
        </p:blipFill>
        <p:spPr bwMode="auto">
          <a:xfrm>
            <a:off x="550931" y="3878462"/>
            <a:ext cx="1347163" cy="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71" y="5950694"/>
            <a:ext cx="2204625" cy="4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25" y="2143670"/>
            <a:ext cx="1482703" cy="421354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12"/>
          <a:srcRect l="8978" t="24043" r="4144" b="18933"/>
          <a:stretch>
            <a:fillRect/>
          </a:stretch>
        </p:blipFill>
        <p:spPr>
          <a:xfrm>
            <a:off x="1806575" y="2292985"/>
            <a:ext cx="1450340" cy="421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615" y="4537075"/>
            <a:ext cx="914400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9" t="12314" r="19357" b="23961"/>
          <a:stretch>
            <a:fillRect/>
          </a:stretch>
        </p:blipFill>
        <p:spPr>
          <a:xfrm>
            <a:off x="10038715" y="3902710"/>
            <a:ext cx="1634490" cy="848995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485" y="2783205"/>
            <a:ext cx="1090930" cy="1119505"/>
          </a:xfrm>
          <a:prstGeom prst="rect">
            <a:avLst/>
          </a:prstGeom>
        </p:spPr>
      </p:pic>
      <p:pic>
        <p:nvPicPr>
          <p:cNvPr id="12" name="图片 11" descr="三层架构图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4065" y="1389380"/>
            <a:ext cx="8671560" cy="53314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36000" y="264550"/>
            <a:ext cx="11430000" cy="989590"/>
            <a:chOff x="436000" y="264550"/>
            <a:chExt cx="11430000" cy="989590"/>
          </a:xfrm>
        </p:grpSpPr>
        <p:sp>
          <p:nvSpPr>
            <p:cNvPr id="8" name="Rectangle 1"/>
            <p:cNvSpPr/>
            <p:nvPr/>
          </p:nvSpPr>
          <p:spPr>
            <a:xfrm>
              <a:off x="436000" y="264550"/>
              <a:ext cx="11430000" cy="989590"/>
            </a:xfrm>
            <a:prstGeom prst="rect">
              <a:avLst/>
            </a:prstGeom>
            <a:solidFill>
              <a:srgbClr val="A8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2"/>
            <p:cNvSpPr txBox="1"/>
            <p:nvPr/>
          </p:nvSpPr>
          <p:spPr>
            <a:xfrm>
              <a:off x="893200" y="412264"/>
              <a:ext cx="109728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团队协作</a:t>
              </a:r>
              <a:endParaRPr lang="en-US" sz="40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9" b="15294"/>
            <a:stretch>
              <a:fillRect/>
            </a:stretch>
          </p:blipFill>
          <p:spPr>
            <a:xfrm>
              <a:off x="9879418" y="279793"/>
              <a:ext cx="1793852" cy="959103"/>
            </a:xfrm>
            <a:prstGeom prst="rect">
              <a:avLst/>
            </a:prstGeom>
          </p:spPr>
        </p:pic>
      </p:grpSp>
      <p:sp>
        <p:nvSpPr>
          <p:cNvPr id="2" name="任意多边形 36"/>
          <p:cNvSpPr/>
          <p:nvPr/>
        </p:nvSpPr>
        <p:spPr>
          <a:xfrm>
            <a:off x="767497" y="2000105"/>
            <a:ext cx="2546576" cy="1770743"/>
          </a:xfrm>
          <a:custGeom>
            <a:avLst/>
            <a:gdLst>
              <a:gd name="connsiteX0" fmla="*/ 1266655 w 2546576"/>
              <a:gd name="connsiteY0" fmla="*/ 64631 h 1770743"/>
              <a:gd name="connsiteX1" fmla="*/ 1133815 w 2546576"/>
              <a:gd name="connsiteY1" fmla="*/ 197471 h 1770743"/>
              <a:gd name="connsiteX2" fmla="*/ 1266655 w 2546576"/>
              <a:gd name="connsiteY2" fmla="*/ 330311 h 1770743"/>
              <a:gd name="connsiteX3" fmla="*/ 1399495 w 2546576"/>
              <a:gd name="connsiteY3" fmla="*/ 197471 h 1770743"/>
              <a:gd name="connsiteX4" fmla="*/ 1266655 w 2546576"/>
              <a:gd name="connsiteY4" fmla="*/ 64631 h 1770743"/>
              <a:gd name="connsiteX5" fmla="*/ 135480 w 2546576"/>
              <a:gd name="connsiteY5" fmla="*/ 0 h 1770743"/>
              <a:gd name="connsiteX6" fmla="*/ 2411096 w 2546576"/>
              <a:gd name="connsiteY6" fmla="*/ 0 h 1770743"/>
              <a:gd name="connsiteX7" fmla="*/ 2546576 w 2546576"/>
              <a:gd name="connsiteY7" fmla="*/ 135480 h 1770743"/>
              <a:gd name="connsiteX8" fmla="*/ 2546576 w 2546576"/>
              <a:gd name="connsiteY8" fmla="*/ 1635263 h 1770743"/>
              <a:gd name="connsiteX9" fmla="*/ 2411096 w 2546576"/>
              <a:gd name="connsiteY9" fmla="*/ 1770743 h 1770743"/>
              <a:gd name="connsiteX10" fmla="*/ 135480 w 2546576"/>
              <a:gd name="connsiteY10" fmla="*/ 1770743 h 1770743"/>
              <a:gd name="connsiteX11" fmla="*/ 0 w 2546576"/>
              <a:gd name="connsiteY11" fmla="*/ 1635263 h 1770743"/>
              <a:gd name="connsiteX12" fmla="*/ 0 w 2546576"/>
              <a:gd name="connsiteY12" fmla="*/ 135480 h 1770743"/>
              <a:gd name="connsiteX13" fmla="*/ 135480 w 2546576"/>
              <a:gd name="connsiteY13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576" h="1770743">
                <a:moveTo>
                  <a:pt x="1266655" y="64631"/>
                </a:moveTo>
                <a:cubicBezTo>
                  <a:pt x="1193289" y="64631"/>
                  <a:pt x="1133815" y="124105"/>
                  <a:pt x="1133815" y="197471"/>
                </a:cubicBezTo>
                <a:cubicBezTo>
                  <a:pt x="1133815" y="270837"/>
                  <a:pt x="1193289" y="330311"/>
                  <a:pt x="1266655" y="330311"/>
                </a:cubicBezTo>
                <a:cubicBezTo>
                  <a:pt x="1340021" y="330311"/>
                  <a:pt x="1399495" y="270837"/>
                  <a:pt x="1399495" y="197471"/>
                </a:cubicBezTo>
                <a:cubicBezTo>
                  <a:pt x="1399495" y="124105"/>
                  <a:pt x="1340021" y="64631"/>
                  <a:pt x="1266655" y="64631"/>
                </a:cubicBezTo>
                <a:close/>
                <a:moveTo>
                  <a:pt x="135480" y="0"/>
                </a:moveTo>
                <a:lnTo>
                  <a:pt x="2411096" y="0"/>
                </a:lnTo>
                <a:cubicBezTo>
                  <a:pt x="2485920" y="0"/>
                  <a:pt x="2546576" y="60656"/>
                  <a:pt x="2546576" y="135480"/>
                </a:cubicBezTo>
                <a:lnTo>
                  <a:pt x="2546576" y="1635263"/>
                </a:lnTo>
                <a:cubicBezTo>
                  <a:pt x="2546576" y="1710087"/>
                  <a:pt x="2485920" y="1770743"/>
                  <a:pt x="2411096" y="1770743"/>
                </a:cubicBezTo>
                <a:lnTo>
                  <a:pt x="135480" y="1770743"/>
                </a:lnTo>
                <a:cubicBezTo>
                  <a:pt x="60656" y="1770743"/>
                  <a:pt x="0" y="1710087"/>
                  <a:pt x="0" y="1635263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定期组会（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2023.5-9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文档记录工作安排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组会次数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18"/>
          <p:cNvSpPr/>
          <p:nvPr/>
        </p:nvSpPr>
        <p:spPr>
          <a:xfrm>
            <a:off x="3452640" y="2000105"/>
            <a:ext cx="2546576" cy="1770743"/>
          </a:xfrm>
          <a:prstGeom prst="roundRect">
            <a:avLst>
              <a:gd name="adj" fmla="val 765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任意多边形 38"/>
          <p:cNvSpPr/>
          <p:nvPr/>
        </p:nvSpPr>
        <p:spPr>
          <a:xfrm>
            <a:off x="6137783" y="2000105"/>
            <a:ext cx="2546576" cy="1770743"/>
          </a:xfrm>
          <a:custGeom>
            <a:avLst/>
            <a:gdLst>
              <a:gd name="connsiteX0" fmla="*/ 1273288 w 2546576"/>
              <a:gd name="connsiteY0" fmla="*/ 69558 h 1770743"/>
              <a:gd name="connsiteX1" fmla="*/ 1140448 w 2546576"/>
              <a:gd name="connsiteY1" fmla="*/ 202398 h 1770743"/>
              <a:gd name="connsiteX2" fmla="*/ 1273288 w 2546576"/>
              <a:gd name="connsiteY2" fmla="*/ 335238 h 1770743"/>
              <a:gd name="connsiteX3" fmla="*/ 1406128 w 2546576"/>
              <a:gd name="connsiteY3" fmla="*/ 202398 h 1770743"/>
              <a:gd name="connsiteX4" fmla="*/ 1273288 w 2546576"/>
              <a:gd name="connsiteY4" fmla="*/ 69558 h 1770743"/>
              <a:gd name="connsiteX5" fmla="*/ 135480 w 2546576"/>
              <a:gd name="connsiteY5" fmla="*/ 0 h 1770743"/>
              <a:gd name="connsiteX6" fmla="*/ 2411096 w 2546576"/>
              <a:gd name="connsiteY6" fmla="*/ 0 h 1770743"/>
              <a:gd name="connsiteX7" fmla="*/ 2546576 w 2546576"/>
              <a:gd name="connsiteY7" fmla="*/ 135480 h 1770743"/>
              <a:gd name="connsiteX8" fmla="*/ 2546576 w 2546576"/>
              <a:gd name="connsiteY8" fmla="*/ 1635263 h 1770743"/>
              <a:gd name="connsiteX9" fmla="*/ 2411096 w 2546576"/>
              <a:gd name="connsiteY9" fmla="*/ 1770743 h 1770743"/>
              <a:gd name="connsiteX10" fmla="*/ 135480 w 2546576"/>
              <a:gd name="connsiteY10" fmla="*/ 1770743 h 1770743"/>
              <a:gd name="connsiteX11" fmla="*/ 0 w 2546576"/>
              <a:gd name="connsiteY11" fmla="*/ 1635263 h 1770743"/>
              <a:gd name="connsiteX12" fmla="*/ 0 w 2546576"/>
              <a:gd name="connsiteY12" fmla="*/ 135480 h 1770743"/>
              <a:gd name="connsiteX13" fmla="*/ 135480 w 2546576"/>
              <a:gd name="connsiteY13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576" h="1770743">
                <a:moveTo>
                  <a:pt x="1273288" y="69558"/>
                </a:moveTo>
                <a:cubicBezTo>
                  <a:pt x="1199922" y="69558"/>
                  <a:pt x="1140448" y="129032"/>
                  <a:pt x="1140448" y="202398"/>
                </a:cubicBezTo>
                <a:cubicBezTo>
                  <a:pt x="1140448" y="275764"/>
                  <a:pt x="1199922" y="335238"/>
                  <a:pt x="1273288" y="335238"/>
                </a:cubicBezTo>
                <a:cubicBezTo>
                  <a:pt x="1346654" y="335238"/>
                  <a:pt x="1406128" y="275764"/>
                  <a:pt x="1406128" y="202398"/>
                </a:cubicBezTo>
                <a:cubicBezTo>
                  <a:pt x="1406128" y="129032"/>
                  <a:pt x="1346654" y="69558"/>
                  <a:pt x="1273288" y="69558"/>
                </a:cubicBezTo>
                <a:close/>
                <a:moveTo>
                  <a:pt x="135480" y="0"/>
                </a:moveTo>
                <a:lnTo>
                  <a:pt x="2411096" y="0"/>
                </a:lnTo>
                <a:cubicBezTo>
                  <a:pt x="2485920" y="0"/>
                  <a:pt x="2546576" y="60656"/>
                  <a:pt x="2546576" y="135480"/>
                </a:cubicBezTo>
                <a:lnTo>
                  <a:pt x="2546576" y="1635263"/>
                </a:lnTo>
                <a:cubicBezTo>
                  <a:pt x="2546576" y="1710087"/>
                  <a:pt x="2485920" y="1770743"/>
                  <a:pt x="2411096" y="1770743"/>
                </a:cubicBezTo>
                <a:lnTo>
                  <a:pt x="135480" y="1770743"/>
                </a:lnTo>
                <a:cubicBezTo>
                  <a:pt x="60656" y="1770743"/>
                  <a:pt x="0" y="1710087"/>
                  <a:pt x="0" y="1635263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文档设计交流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前后端接口测试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0"/>
          <p:cNvSpPr/>
          <p:nvPr/>
        </p:nvSpPr>
        <p:spPr>
          <a:xfrm>
            <a:off x="8822926" y="2000105"/>
            <a:ext cx="2546576" cy="1770743"/>
          </a:xfrm>
          <a:prstGeom prst="roundRect">
            <a:avLst>
              <a:gd name="adj" fmla="val 765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圆角矩形 21"/>
          <p:cNvSpPr/>
          <p:nvPr/>
        </p:nvSpPr>
        <p:spPr>
          <a:xfrm>
            <a:off x="767497" y="3901476"/>
            <a:ext cx="2546576" cy="1770743"/>
          </a:xfrm>
          <a:prstGeom prst="roundRect">
            <a:avLst>
              <a:gd name="adj" fmla="val 7651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3452640" y="3901476"/>
            <a:ext cx="2546576" cy="1770743"/>
          </a:xfrm>
          <a:custGeom>
            <a:avLst/>
            <a:gdLst>
              <a:gd name="connsiteX0" fmla="*/ 1273288 w 2546576"/>
              <a:gd name="connsiteY0" fmla="*/ 29012 h 1770743"/>
              <a:gd name="connsiteX1" fmla="*/ 1140448 w 2546576"/>
              <a:gd name="connsiteY1" fmla="*/ 161852 h 1770743"/>
              <a:gd name="connsiteX2" fmla="*/ 1273288 w 2546576"/>
              <a:gd name="connsiteY2" fmla="*/ 294692 h 1770743"/>
              <a:gd name="connsiteX3" fmla="*/ 1406128 w 2546576"/>
              <a:gd name="connsiteY3" fmla="*/ 161852 h 1770743"/>
              <a:gd name="connsiteX4" fmla="*/ 1273288 w 2546576"/>
              <a:gd name="connsiteY4" fmla="*/ 29012 h 1770743"/>
              <a:gd name="connsiteX5" fmla="*/ 135480 w 2546576"/>
              <a:gd name="connsiteY5" fmla="*/ 0 h 1770743"/>
              <a:gd name="connsiteX6" fmla="*/ 2411096 w 2546576"/>
              <a:gd name="connsiteY6" fmla="*/ 0 h 1770743"/>
              <a:gd name="connsiteX7" fmla="*/ 2546576 w 2546576"/>
              <a:gd name="connsiteY7" fmla="*/ 135480 h 1770743"/>
              <a:gd name="connsiteX8" fmla="*/ 2546576 w 2546576"/>
              <a:gd name="connsiteY8" fmla="*/ 1635263 h 1770743"/>
              <a:gd name="connsiteX9" fmla="*/ 2411096 w 2546576"/>
              <a:gd name="connsiteY9" fmla="*/ 1770743 h 1770743"/>
              <a:gd name="connsiteX10" fmla="*/ 135480 w 2546576"/>
              <a:gd name="connsiteY10" fmla="*/ 1770743 h 1770743"/>
              <a:gd name="connsiteX11" fmla="*/ 0 w 2546576"/>
              <a:gd name="connsiteY11" fmla="*/ 1635263 h 1770743"/>
              <a:gd name="connsiteX12" fmla="*/ 0 w 2546576"/>
              <a:gd name="connsiteY12" fmla="*/ 135480 h 1770743"/>
              <a:gd name="connsiteX13" fmla="*/ 135480 w 2546576"/>
              <a:gd name="connsiteY13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576" h="1770743">
                <a:moveTo>
                  <a:pt x="1273288" y="29012"/>
                </a:moveTo>
                <a:cubicBezTo>
                  <a:pt x="1199922" y="29012"/>
                  <a:pt x="1140448" y="88486"/>
                  <a:pt x="1140448" y="161852"/>
                </a:cubicBezTo>
                <a:cubicBezTo>
                  <a:pt x="1140448" y="235218"/>
                  <a:pt x="1199922" y="294692"/>
                  <a:pt x="1273288" y="294692"/>
                </a:cubicBezTo>
                <a:cubicBezTo>
                  <a:pt x="1346654" y="294692"/>
                  <a:pt x="1406128" y="235218"/>
                  <a:pt x="1406128" y="161852"/>
                </a:cubicBezTo>
                <a:cubicBezTo>
                  <a:pt x="1406128" y="88486"/>
                  <a:pt x="1346654" y="29012"/>
                  <a:pt x="1273288" y="29012"/>
                </a:cubicBezTo>
                <a:close/>
                <a:moveTo>
                  <a:pt x="135480" y="0"/>
                </a:moveTo>
                <a:lnTo>
                  <a:pt x="2411096" y="0"/>
                </a:lnTo>
                <a:cubicBezTo>
                  <a:pt x="2485920" y="0"/>
                  <a:pt x="2546576" y="60656"/>
                  <a:pt x="2546576" y="135480"/>
                </a:cubicBezTo>
                <a:lnTo>
                  <a:pt x="2546576" y="1635263"/>
                </a:lnTo>
                <a:cubicBezTo>
                  <a:pt x="2546576" y="1710087"/>
                  <a:pt x="2485920" y="1770743"/>
                  <a:pt x="2411096" y="1770743"/>
                </a:cubicBezTo>
                <a:lnTo>
                  <a:pt x="135480" y="1770743"/>
                </a:lnTo>
                <a:cubicBezTo>
                  <a:pt x="60656" y="1770743"/>
                  <a:pt x="0" y="1710087"/>
                  <a:pt x="0" y="1635263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rgbClr val="A80E0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代码共享与版本控制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23"/>
          <p:cNvSpPr/>
          <p:nvPr/>
        </p:nvSpPr>
        <p:spPr>
          <a:xfrm>
            <a:off x="6137783" y="3901476"/>
            <a:ext cx="2546576" cy="1770743"/>
          </a:xfrm>
          <a:prstGeom prst="roundRect">
            <a:avLst>
              <a:gd name="adj" fmla="val 7651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8822926" y="3901476"/>
            <a:ext cx="2546576" cy="1770743"/>
          </a:xfrm>
          <a:custGeom>
            <a:avLst/>
            <a:gdLst>
              <a:gd name="connsiteX0" fmla="*/ 1273289 w 2546576"/>
              <a:gd name="connsiteY0" fmla="*/ 29012 h 1770743"/>
              <a:gd name="connsiteX1" fmla="*/ 1140449 w 2546576"/>
              <a:gd name="connsiteY1" fmla="*/ 161852 h 1770743"/>
              <a:gd name="connsiteX2" fmla="*/ 1273289 w 2546576"/>
              <a:gd name="connsiteY2" fmla="*/ 294692 h 1770743"/>
              <a:gd name="connsiteX3" fmla="*/ 1406129 w 2546576"/>
              <a:gd name="connsiteY3" fmla="*/ 161852 h 1770743"/>
              <a:gd name="connsiteX4" fmla="*/ 1273289 w 2546576"/>
              <a:gd name="connsiteY4" fmla="*/ 29012 h 1770743"/>
              <a:gd name="connsiteX5" fmla="*/ 135480 w 2546576"/>
              <a:gd name="connsiteY5" fmla="*/ 0 h 1770743"/>
              <a:gd name="connsiteX6" fmla="*/ 2411096 w 2546576"/>
              <a:gd name="connsiteY6" fmla="*/ 0 h 1770743"/>
              <a:gd name="connsiteX7" fmla="*/ 2546576 w 2546576"/>
              <a:gd name="connsiteY7" fmla="*/ 135480 h 1770743"/>
              <a:gd name="connsiteX8" fmla="*/ 2546576 w 2546576"/>
              <a:gd name="connsiteY8" fmla="*/ 1635263 h 1770743"/>
              <a:gd name="connsiteX9" fmla="*/ 2411096 w 2546576"/>
              <a:gd name="connsiteY9" fmla="*/ 1770743 h 1770743"/>
              <a:gd name="connsiteX10" fmla="*/ 135480 w 2546576"/>
              <a:gd name="connsiteY10" fmla="*/ 1770743 h 1770743"/>
              <a:gd name="connsiteX11" fmla="*/ 0 w 2546576"/>
              <a:gd name="connsiteY11" fmla="*/ 1635263 h 1770743"/>
              <a:gd name="connsiteX12" fmla="*/ 0 w 2546576"/>
              <a:gd name="connsiteY12" fmla="*/ 135480 h 1770743"/>
              <a:gd name="connsiteX13" fmla="*/ 135480 w 2546576"/>
              <a:gd name="connsiteY13" fmla="*/ 0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576" h="1770743">
                <a:moveTo>
                  <a:pt x="1273289" y="29012"/>
                </a:moveTo>
                <a:cubicBezTo>
                  <a:pt x="1199923" y="29012"/>
                  <a:pt x="1140449" y="88486"/>
                  <a:pt x="1140449" y="161852"/>
                </a:cubicBezTo>
                <a:cubicBezTo>
                  <a:pt x="1140449" y="235218"/>
                  <a:pt x="1199923" y="294692"/>
                  <a:pt x="1273289" y="294692"/>
                </a:cubicBezTo>
                <a:cubicBezTo>
                  <a:pt x="1346655" y="294692"/>
                  <a:pt x="1406129" y="235218"/>
                  <a:pt x="1406129" y="161852"/>
                </a:cubicBezTo>
                <a:cubicBezTo>
                  <a:pt x="1406129" y="88486"/>
                  <a:pt x="1346655" y="29012"/>
                  <a:pt x="1273289" y="29012"/>
                </a:cubicBezTo>
                <a:close/>
                <a:moveTo>
                  <a:pt x="135480" y="0"/>
                </a:moveTo>
                <a:lnTo>
                  <a:pt x="2411096" y="0"/>
                </a:lnTo>
                <a:cubicBezTo>
                  <a:pt x="2485920" y="0"/>
                  <a:pt x="2546576" y="60656"/>
                  <a:pt x="2546576" y="135480"/>
                </a:cubicBezTo>
                <a:lnTo>
                  <a:pt x="2546576" y="1635263"/>
                </a:lnTo>
                <a:cubicBezTo>
                  <a:pt x="2546576" y="1710087"/>
                  <a:pt x="2485920" y="1770743"/>
                  <a:pt x="2411096" y="1770743"/>
                </a:cubicBezTo>
                <a:lnTo>
                  <a:pt x="135480" y="1770743"/>
                </a:lnTo>
                <a:cubicBezTo>
                  <a:pt x="60656" y="1770743"/>
                  <a:pt x="0" y="1710087"/>
                  <a:pt x="0" y="1635263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rgbClr val="A80E0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服务器通信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36000" y="264550"/>
            <a:ext cx="11430000" cy="989590"/>
            <a:chOff x="436000" y="264550"/>
            <a:chExt cx="11430000" cy="989590"/>
          </a:xfrm>
        </p:grpSpPr>
        <p:sp>
          <p:nvSpPr>
            <p:cNvPr id="8" name="Rectangle 1"/>
            <p:cNvSpPr/>
            <p:nvPr/>
          </p:nvSpPr>
          <p:spPr>
            <a:xfrm>
              <a:off x="436000" y="264550"/>
              <a:ext cx="11430000" cy="989590"/>
            </a:xfrm>
            <a:prstGeom prst="rect">
              <a:avLst/>
            </a:prstGeom>
            <a:solidFill>
              <a:srgbClr val="A8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2"/>
            <p:cNvSpPr txBox="1"/>
            <p:nvPr/>
          </p:nvSpPr>
          <p:spPr>
            <a:xfrm>
              <a:off x="893200" y="412264"/>
              <a:ext cx="10972800" cy="70675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界面展示</a:t>
              </a:r>
              <a:r>
                <a:rPr lang="en-US" altLang="zh-CN" sz="40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——</a:t>
              </a:r>
              <a:r>
                <a:rPr lang="zh-CN" altLang="en-US" sz="40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顾客系统</a:t>
              </a:r>
              <a:endParaRPr lang="zh-CN" altLang="en-US" sz="40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9" b="15294"/>
            <a:stretch>
              <a:fillRect/>
            </a:stretch>
          </p:blipFill>
          <p:spPr>
            <a:xfrm>
              <a:off x="9879418" y="279793"/>
              <a:ext cx="1793852" cy="95910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305560" y="1696085"/>
            <a:ext cx="104648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登录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441825" y="1696085"/>
            <a:ext cx="292354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商品推荐</a:t>
            </a:r>
            <a:r>
              <a:rPr lang="zh-CN" altLang="en-US" sz="3200" b="1" smtClean="0">
                <a:solidFill>
                  <a:srgbClr val="C00000"/>
                </a:solidFill>
              </a:rPr>
              <a:t>界面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8438515" y="1696085"/>
            <a:ext cx="186944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搜索</a:t>
            </a:r>
            <a:r>
              <a:rPr lang="zh-CN" altLang="en-US" sz="3200" b="1" smtClean="0">
                <a:solidFill>
                  <a:srgbClr val="C00000"/>
                </a:solidFill>
              </a:rPr>
              <a:t>功能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8438515" y="3063875"/>
            <a:ext cx="248412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商品详情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305560" y="3119755"/>
            <a:ext cx="1475105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购物车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254125" y="4670425"/>
            <a:ext cx="2314575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下单购买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4441825" y="4670425"/>
            <a:ext cx="2099945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订单管理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4441825" y="3119755"/>
            <a:ext cx="205740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评论</a:t>
            </a:r>
            <a:r>
              <a:rPr lang="zh-CN" altLang="en-US" sz="3200" b="1" smtClean="0">
                <a:solidFill>
                  <a:srgbClr val="C00000"/>
                </a:solidFill>
              </a:rPr>
              <a:t>功能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438515" y="4670425"/>
            <a:ext cx="2185670" cy="7308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smtClean="0">
                <a:solidFill>
                  <a:srgbClr val="C00000"/>
                </a:solidFill>
              </a:rPr>
              <a:t>聊天对话</a:t>
            </a:r>
            <a:endParaRPr lang="zh-C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2612390" y="1962785"/>
            <a:ext cx="1569085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12"/>
            </p:custDataLst>
          </p:nvPr>
        </p:nvSpPr>
        <p:spPr>
          <a:xfrm>
            <a:off x="7471410" y="1958340"/>
            <a:ext cx="838200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>
            <p:custDataLst>
              <p:tags r:id="rId13"/>
            </p:custDataLst>
          </p:nvPr>
        </p:nvSpPr>
        <p:spPr>
          <a:xfrm>
            <a:off x="3253740" y="4902835"/>
            <a:ext cx="1034415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>
            <p:custDataLst>
              <p:tags r:id="rId14"/>
            </p:custDataLst>
          </p:nvPr>
        </p:nvSpPr>
        <p:spPr>
          <a:xfrm>
            <a:off x="6622415" y="4902835"/>
            <a:ext cx="1569085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>
            <p:custDataLst>
              <p:tags r:id="rId15"/>
            </p:custDataLst>
          </p:nvPr>
        </p:nvSpPr>
        <p:spPr>
          <a:xfrm rot="5400000">
            <a:off x="8913495" y="2681605"/>
            <a:ext cx="918210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>
            <p:custDataLst>
              <p:tags r:id="rId16"/>
            </p:custDataLst>
          </p:nvPr>
        </p:nvSpPr>
        <p:spPr>
          <a:xfrm rot="10800000">
            <a:off x="6499225" y="3415665"/>
            <a:ext cx="1569085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7"/>
            </p:custDataLst>
          </p:nvPr>
        </p:nvSpPr>
        <p:spPr>
          <a:xfrm rot="10800000">
            <a:off x="2827020" y="3405505"/>
            <a:ext cx="1569085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>
            <p:custDataLst>
              <p:tags r:id="rId18"/>
            </p:custDataLst>
          </p:nvPr>
        </p:nvSpPr>
        <p:spPr>
          <a:xfrm rot="5400000">
            <a:off x="1583690" y="4176395"/>
            <a:ext cx="918210" cy="26606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2" b="22732"/>
          <a:stretch>
            <a:fillRect/>
          </a:stretch>
        </p:blipFill>
        <p:spPr>
          <a:xfrm>
            <a:off x="-357718" y="1708263"/>
            <a:ext cx="6161899" cy="258041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Freeform 643"/>
          <p:cNvSpPr/>
          <p:nvPr/>
        </p:nvSpPr>
        <p:spPr bwMode="auto">
          <a:xfrm>
            <a:off x="5090649" y="1033776"/>
            <a:ext cx="6503658" cy="3915512"/>
          </a:xfrm>
          <a:custGeom>
            <a:avLst/>
            <a:gdLst>
              <a:gd name="T0" fmla="*/ 1178 w 2189"/>
              <a:gd name="T1" fmla="*/ 0 h 1358"/>
              <a:gd name="T2" fmla="*/ 396 w 2189"/>
              <a:gd name="T3" fmla="*/ 327 h 1358"/>
              <a:gd name="T4" fmla="*/ 178 w 2189"/>
              <a:gd name="T5" fmla="*/ 1193 h 1358"/>
              <a:gd name="T6" fmla="*/ 426 w 2189"/>
              <a:gd name="T7" fmla="*/ 1355 h 1358"/>
              <a:gd name="T8" fmla="*/ 471 w 2189"/>
              <a:gd name="T9" fmla="*/ 1358 h 1358"/>
              <a:gd name="T10" fmla="*/ 640 w 2189"/>
              <a:gd name="T11" fmla="*/ 1311 h 1358"/>
              <a:gd name="T12" fmla="*/ 1014 w 2189"/>
              <a:gd name="T13" fmla="*/ 1153 h 1358"/>
              <a:gd name="T14" fmla="*/ 1088 w 2189"/>
              <a:gd name="T15" fmla="*/ 1159 h 1358"/>
              <a:gd name="T16" fmla="*/ 1607 w 2189"/>
              <a:gd name="T17" fmla="*/ 1338 h 1358"/>
              <a:gd name="T18" fmla="*/ 1725 w 2189"/>
              <a:gd name="T19" fmla="*/ 1350 h 1358"/>
              <a:gd name="T20" fmla="*/ 2152 w 2189"/>
              <a:gd name="T21" fmla="*/ 1040 h 1358"/>
              <a:gd name="T22" fmla="*/ 2187 w 2189"/>
              <a:gd name="T23" fmla="*/ 784 h 1358"/>
              <a:gd name="T24" fmla="*/ 2034 w 2189"/>
              <a:gd name="T25" fmla="*/ 370 h 1358"/>
              <a:gd name="T26" fmla="*/ 1273 w 2189"/>
              <a:gd name="T27" fmla="*/ 5 h 1358"/>
              <a:gd name="T28" fmla="*/ 1178 w 2189"/>
              <a:gd name="T2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89" h="1358">
                <a:moveTo>
                  <a:pt x="1178" y="0"/>
                </a:moveTo>
                <a:cubicBezTo>
                  <a:pt x="896" y="0"/>
                  <a:pt x="589" y="129"/>
                  <a:pt x="396" y="327"/>
                </a:cubicBezTo>
                <a:cubicBezTo>
                  <a:pt x="177" y="551"/>
                  <a:pt x="0" y="935"/>
                  <a:pt x="178" y="1193"/>
                </a:cubicBezTo>
                <a:cubicBezTo>
                  <a:pt x="241" y="1285"/>
                  <a:pt x="330" y="1341"/>
                  <a:pt x="426" y="1355"/>
                </a:cubicBezTo>
                <a:cubicBezTo>
                  <a:pt x="441" y="1357"/>
                  <a:pt x="456" y="1358"/>
                  <a:pt x="471" y="1358"/>
                </a:cubicBezTo>
                <a:cubicBezTo>
                  <a:pt x="527" y="1358"/>
                  <a:pt x="585" y="1343"/>
                  <a:pt x="640" y="1311"/>
                </a:cubicBezTo>
                <a:cubicBezTo>
                  <a:pt x="767" y="1238"/>
                  <a:pt x="854" y="1153"/>
                  <a:pt x="1014" y="1153"/>
                </a:cubicBezTo>
                <a:cubicBezTo>
                  <a:pt x="1037" y="1153"/>
                  <a:pt x="1061" y="1155"/>
                  <a:pt x="1088" y="1159"/>
                </a:cubicBezTo>
                <a:cubicBezTo>
                  <a:pt x="1251" y="1182"/>
                  <a:pt x="1400" y="1299"/>
                  <a:pt x="1607" y="1338"/>
                </a:cubicBezTo>
                <a:cubicBezTo>
                  <a:pt x="1648" y="1346"/>
                  <a:pt x="1687" y="1350"/>
                  <a:pt x="1725" y="1350"/>
                </a:cubicBezTo>
                <a:cubicBezTo>
                  <a:pt x="1937" y="1350"/>
                  <a:pt x="2094" y="1231"/>
                  <a:pt x="2152" y="1040"/>
                </a:cubicBezTo>
                <a:cubicBezTo>
                  <a:pt x="2176" y="962"/>
                  <a:pt x="2186" y="881"/>
                  <a:pt x="2187" y="784"/>
                </a:cubicBezTo>
                <a:cubicBezTo>
                  <a:pt x="2189" y="633"/>
                  <a:pt x="2134" y="488"/>
                  <a:pt x="2034" y="370"/>
                </a:cubicBezTo>
                <a:cubicBezTo>
                  <a:pt x="1855" y="161"/>
                  <a:pt x="1543" y="34"/>
                  <a:pt x="1273" y="5"/>
                </a:cubicBezTo>
                <a:cubicBezTo>
                  <a:pt x="1242" y="1"/>
                  <a:pt x="1210" y="0"/>
                  <a:pt x="1178" y="0"/>
                </a:cubicBezTo>
              </a:path>
            </a:pathLst>
          </a:custGeom>
          <a:solidFill>
            <a:srgbClr val="F2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609448" y="625192"/>
            <a:ext cx="6672562" cy="5272428"/>
            <a:chOff x="866038" y="625986"/>
            <a:chExt cx="5688676" cy="4802340"/>
          </a:xfrm>
        </p:grpSpPr>
        <p:sp>
          <p:nvSpPr>
            <p:cNvPr id="5" name="Freeform 360"/>
            <p:cNvSpPr/>
            <p:nvPr/>
          </p:nvSpPr>
          <p:spPr bwMode="auto">
            <a:xfrm>
              <a:off x="1278392" y="5029333"/>
              <a:ext cx="79110" cy="79110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351"/>
            <p:cNvSpPr/>
            <p:nvPr/>
          </p:nvSpPr>
          <p:spPr bwMode="auto">
            <a:xfrm>
              <a:off x="1874300" y="1364457"/>
              <a:ext cx="139304" cy="141023"/>
            </a:xfrm>
            <a:custGeom>
              <a:avLst/>
              <a:gdLst>
                <a:gd name="T0" fmla="*/ 25 w 50"/>
                <a:gd name="T1" fmla="*/ 48 h 50"/>
                <a:gd name="T2" fmla="*/ 25 w 50"/>
                <a:gd name="T3" fmla="*/ 46 h 50"/>
                <a:gd name="T4" fmla="*/ 10 w 50"/>
                <a:gd name="T5" fmla="*/ 40 h 50"/>
                <a:gd name="T6" fmla="*/ 4 w 50"/>
                <a:gd name="T7" fmla="*/ 25 h 50"/>
                <a:gd name="T8" fmla="*/ 10 w 50"/>
                <a:gd name="T9" fmla="*/ 10 h 50"/>
                <a:gd name="T10" fmla="*/ 25 w 50"/>
                <a:gd name="T11" fmla="*/ 4 h 50"/>
                <a:gd name="T12" fmla="*/ 40 w 50"/>
                <a:gd name="T13" fmla="*/ 10 h 50"/>
                <a:gd name="T14" fmla="*/ 46 w 50"/>
                <a:gd name="T15" fmla="*/ 25 h 50"/>
                <a:gd name="T16" fmla="*/ 40 w 50"/>
                <a:gd name="T17" fmla="*/ 40 h 50"/>
                <a:gd name="T18" fmla="*/ 25 w 50"/>
                <a:gd name="T19" fmla="*/ 46 h 50"/>
                <a:gd name="T20" fmla="*/ 25 w 50"/>
                <a:gd name="T21" fmla="*/ 48 h 50"/>
                <a:gd name="T22" fmla="*/ 25 w 50"/>
                <a:gd name="T23" fmla="*/ 50 h 50"/>
                <a:gd name="T24" fmla="*/ 50 w 50"/>
                <a:gd name="T25" fmla="*/ 25 h 50"/>
                <a:gd name="T26" fmla="*/ 25 w 50"/>
                <a:gd name="T27" fmla="*/ 0 h 50"/>
                <a:gd name="T28" fmla="*/ 0 w 50"/>
                <a:gd name="T29" fmla="*/ 25 h 50"/>
                <a:gd name="T30" fmla="*/ 25 w 50"/>
                <a:gd name="T31" fmla="*/ 50 h 50"/>
                <a:gd name="T32" fmla="*/ 25 w 50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48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9" y="46"/>
                    <a:pt x="14" y="44"/>
                    <a:pt x="10" y="40"/>
                  </a:cubicBezTo>
                  <a:cubicBezTo>
                    <a:pt x="6" y="36"/>
                    <a:pt x="4" y="31"/>
                    <a:pt x="4" y="25"/>
                  </a:cubicBezTo>
                  <a:cubicBezTo>
                    <a:pt x="4" y="19"/>
                    <a:pt x="6" y="14"/>
                    <a:pt x="10" y="10"/>
                  </a:cubicBezTo>
                  <a:cubicBezTo>
                    <a:pt x="14" y="6"/>
                    <a:pt x="19" y="4"/>
                    <a:pt x="25" y="4"/>
                  </a:cubicBezTo>
                  <a:cubicBezTo>
                    <a:pt x="31" y="4"/>
                    <a:pt x="36" y="6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4"/>
                    <a:pt x="31" y="46"/>
                    <a:pt x="25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1"/>
                    <a:pt x="38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lnTo>
                    <a:pt x="25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352"/>
            <p:cNvSpPr/>
            <p:nvPr/>
          </p:nvSpPr>
          <p:spPr bwMode="auto">
            <a:xfrm>
              <a:off x="5404173" y="998141"/>
              <a:ext cx="137583" cy="141023"/>
            </a:xfrm>
            <a:custGeom>
              <a:avLst/>
              <a:gdLst>
                <a:gd name="T0" fmla="*/ 24 w 49"/>
                <a:gd name="T1" fmla="*/ 48 h 50"/>
                <a:gd name="T2" fmla="*/ 24 w 49"/>
                <a:gd name="T3" fmla="*/ 46 h 50"/>
                <a:gd name="T4" fmla="*/ 10 w 49"/>
                <a:gd name="T5" fmla="*/ 40 h 50"/>
                <a:gd name="T6" fmla="*/ 3 w 49"/>
                <a:gd name="T7" fmla="*/ 25 h 50"/>
                <a:gd name="T8" fmla="*/ 10 w 49"/>
                <a:gd name="T9" fmla="*/ 10 h 50"/>
                <a:gd name="T10" fmla="*/ 24 w 49"/>
                <a:gd name="T11" fmla="*/ 4 h 50"/>
                <a:gd name="T12" fmla="*/ 39 w 49"/>
                <a:gd name="T13" fmla="*/ 10 h 50"/>
                <a:gd name="T14" fmla="*/ 45 w 49"/>
                <a:gd name="T15" fmla="*/ 25 h 50"/>
                <a:gd name="T16" fmla="*/ 39 w 49"/>
                <a:gd name="T17" fmla="*/ 40 h 50"/>
                <a:gd name="T18" fmla="*/ 24 w 49"/>
                <a:gd name="T19" fmla="*/ 46 h 50"/>
                <a:gd name="T20" fmla="*/ 24 w 49"/>
                <a:gd name="T21" fmla="*/ 48 h 50"/>
                <a:gd name="T22" fmla="*/ 24 w 49"/>
                <a:gd name="T23" fmla="*/ 50 h 50"/>
                <a:gd name="T24" fmla="*/ 49 w 49"/>
                <a:gd name="T25" fmla="*/ 25 h 50"/>
                <a:gd name="T26" fmla="*/ 24 w 49"/>
                <a:gd name="T27" fmla="*/ 0 h 50"/>
                <a:gd name="T28" fmla="*/ 0 w 49"/>
                <a:gd name="T29" fmla="*/ 25 h 50"/>
                <a:gd name="T30" fmla="*/ 24 w 49"/>
                <a:gd name="T31" fmla="*/ 50 h 50"/>
                <a:gd name="T32" fmla="*/ 24 w 49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4" y="48"/>
                  </a:moveTo>
                  <a:cubicBezTo>
                    <a:pt x="24" y="46"/>
                    <a:pt x="24" y="46"/>
                    <a:pt x="24" y="46"/>
                  </a:cubicBezTo>
                  <a:cubicBezTo>
                    <a:pt x="19" y="46"/>
                    <a:pt x="13" y="44"/>
                    <a:pt x="10" y="40"/>
                  </a:cubicBezTo>
                  <a:cubicBezTo>
                    <a:pt x="6" y="36"/>
                    <a:pt x="3" y="31"/>
                    <a:pt x="3" y="25"/>
                  </a:cubicBezTo>
                  <a:cubicBezTo>
                    <a:pt x="3" y="19"/>
                    <a:pt x="6" y="14"/>
                    <a:pt x="10" y="10"/>
                  </a:cubicBezTo>
                  <a:cubicBezTo>
                    <a:pt x="13" y="6"/>
                    <a:pt x="19" y="4"/>
                    <a:pt x="24" y="4"/>
                  </a:cubicBezTo>
                  <a:cubicBezTo>
                    <a:pt x="30" y="4"/>
                    <a:pt x="36" y="6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1"/>
                    <a:pt x="43" y="36"/>
                    <a:pt x="39" y="40"/>
                  </a:cubicBezTo>
                  <a:cubicBezTo>
                    <a:pt x="36" y="44"/>
                    <a:pt x="30" y="46"/>
                    <a:pt x="24" y="46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8" y="50"/>
                    <a:pt x="49" y="39"/>
                    <a:pt x="49" y="25"/>
                  </a:cubicBez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4" y="50"/>
                  </a:cubicBezTo>
                  <a:lnTo>
                    <a:pt x="24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353"/>
            <p:cNvSpPr/>
            <p:nvPr/>
          </p:nvSpPr>
          <p:spPr bwMode="auto">
            <a:xfrm>
              <a:off x="1518271" y="4507429"/>
              <a:ext cx="141023" cy="139304"/>
            </a:xfrm>
            <a:custGeom>
              <a:avLst/>
              <a:gdLst>
                <a:gd name="T0" fmla="*/ 25 w 50"/>
                <a:gd name="T1" fmla="*/ 48 h 50"/>
                <a:gd name="T2" fmla="*/ 25 w 50"/>
                <a:gd name="T3" fmla="*/ 46 h 50"/>
                <a:gd name="T4" fmla="*/ 10 w 50"/>
                <a:gd name="T5" fmla="*/ 40 h 50"/>
                <a:gd name="T6" fmla="*/ 4 w 50"/>
                <a:gd name="T7" fmla="*/ 25 h 50"/>
                <a:gd name="T8" fmla="*/ 10 w 50"/>
                <a:gd name="T9" fmla="*/ 10 h 50"/>
                <a:gd name="T10" fmla="*/ 25 w 50"/>
                <a:gd name="T11" fmla="*/ 4 h 50"/>
                <a:gd name="T12" fmla="*/ 40 w 50"/>
                <a:gd name="T13" fmla="*/ 10 h 50"/>
                <a:gd name="T14" fmla="*/ 46 w 50"/>
                <a:gd name="T15" fmla="*/ 25 h 50"/>
                <a:gd name="T16" fmla="*/ 40 w 50"/>
                <a:gd name="T17" fmla="*/ 40 h 50"/>
                <a:gd name="T18" fmla="*/ 25 w 50"/>
                <a:gd name="T19" fmla="*/ 46 h 50"/>
                <a:gd name="T20" fmla="*/ 25 w 50"/>
                <a:gd name="T21" fmla="*/ 48 h 50"/>
                <a:gd name="T22" fmla="*/ 25 w 50"/>
                <a:gd name="T23" fmla="*/ 50 h 50"/>
                <a:gd name="T24" fmla="*/ 50 w 50"/>
                <a:gd name="T25" fmla="*/ 25 h 50"/>
                <a:gd name="T26" fmla="*/ 25 w 50"/>
                <a:gd name="T27" fmla="*/ 0 h 50"/>
                <a:gd name="T28" fmla="*/ 0 w 50"/>
                <a:gd name="T29" fmla="*/ 25 h 50"/>
                <a:gd name="T30" fmla="*/ 25 w 50"/>
                <a:gd name="T31" fmla="*/ 50 h 50"/>
                <a:gd name="T32" fmla="*/ 25 w 50"/>
                <a:gd name="T33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48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9" y="46"/>
                    <a:pt x="14" y="44"/>
                    <a:pt x="10" y="40"/>
                  </a:cubicBezTo>
                  <a:cubicBezTo>
                    <a:pt x="6" y="36"/>
                    <a:pt x="4" y="31"/>
                    <a:pt x="4" y="25"/>
                  </a:cubicBezTo>
                  <a:cubicBezTo>
                    <a:pt x="4" y="19"/>
                    <a:pt x="6" y="14"/>
                    <a:pt x="10" y="10"/>
                  </a:cubicBezTo>
                  <a:cubicBezTo>
                    <a:pt x="14" y="6"/>
                    <a:pt x="19" y="4"/>
                    <a:pt x="25" y="4"/>
                  </a:cubicBezTo>
                  <a:cubicBezTo>
                    <a:pt x="31" y="4"/>
                    <a:pt x="36" y="6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4"/>
                    <a:pt x="31" y="46"/>
                    <a:pt x="25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lnTo>
                    <a:pt x="25" y="48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354"/>
            <p:cNvSpPr/>
            <p:nvPr/>
          </p:nvSpPr>
          <p:spPr bwMode="auto">
            <a:xfrm>
              <a:off x="3238956" y="4141920"/>
              <a:ext cx="92869" cy="92869"/>
            </a:xfrm>
            <a:custGeom>
              <a:avLst/>
              <a:gdLst>
                <a:gd name="T0" fmla="*/ 27 w 33"/>
                <a:gd name="T1" fmla="*/ 27 h 33"/>
                <a:gd name="T2" fmla="*/ 6 w 33"/>
                <a:gd name="T3" fmla="*/ 27 h 33"/>
                <a:gd name="T4" fmla="*/ 6 w 33"/>
                <a:gd name="T5" fmla="*/ 6 h 33"/>
                <a:gd name="T6" fmla="*/ 27 w 33"/>
                <a:gd name="T7" fmla="*/ 6 h 33"/>
                <a:gd name="T8" fmla="*/ 27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7"/>
                  </a:moveTo>
                  <a:cubicBezTo>
                    <a:pt x="21" y="33"/>
                    <a:pt x="12" y="33"/>
                    <a:pt x="6" y="27"/>
                  </a:cubicBezTo>
                  <a:cubicBezTo>
                    <a:pt x="0" y="21"/>
                    <a:pt x="0" y="12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2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355"/>
            <p:cNvSpPr/>
            <p:nvPr/>
          </p:nvSpPr>
          <p:spPr bwMode="auto">
            <a:xfrm>
              <a:off x="3782410" y="774568"/>
              <a:ext cx="92869" cy="92869"/>
            </a:xfrm>
            <a:custGeom>
              <a:avLst/>
              <a:gdLst>
                <a:gd name="T0" fmla="*/ 27 w 33"/>
                <a:gd name="T1" fmla="*/ 27 h 33"/>
                <a:gd name="T2" fmla="*/ 6 w 33"/>
                <a:gd name="T3" fmla="*/ 27 h 33"/>
                <a:gd name="T4" fmla="*/ 6 w 33"/>
                <a:gd name="T5" fmla="*/ 6 h 33"/>
                <a:gd name="T6" fmla="*/ 27 w 33"/>
                <a:gd name="T7" fmla="*/ 6 h 33"/>
                <a:gd name="T8" fmla="*/ 27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7"/>
                  </a:moveTo>
                  <a:cubicBezTo>
                    <a:pt x="21" y="33"/>
                    <a:pt x="12" y="33"/>
                    <a:pt x="6" y="27"/>
                  </a:cubicBezTo>
                  <a:cubicBezTo>
                    <a:pt x="0" y="21"/>
                    <a:pt x="0" y="12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2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356"/>
            <p:cNvSpPr/>
            <p:nvPr/>
          </p:nvSpPr>
          <p:spPr bwMode="auto">
            <a:xfrm>
              <a:off x="1431330" y="625986"/>
              <a:ext cx="38978" cy="84050"/>
            </a:xfrm>
            <a:custGeom>
              <a:avLst/>
              <a:gdLst>
                <a:gd name="T0" fmla="*/ 27 w 33"/>
                <a:gd name="T1" fmla="*/ 26 h 32"/>
                <a:gd name="T2" fmla="*/ 6 w 33"/>
                <a:gd name="T3" fmla="*/ 26 h 32"/>
                <a:gd name="T4" fmla="*/ 6 w 33"/>
                <a:gd name="T5" fmla="*/ 5 h 32"/>
                <a:gd name="T6" fmla="*/ 27 w 33"/>
                <a:gd name="T7" fmla="*/ 5 h 32"/>
                <a:gd name="T8" fmla="*/ 27 w 33"/>
                <a:gd name="T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27" y="26"/>
                  </a:moveTo>
                  <a:cubicBezTo>
                    <a:pt x="22" y="32"/>
                    <a:pt x="12" y="32"/>
                    <a:pt x="6" y="26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12" y="0"/>
                    <a:pt x="22" y="0"/>
                    <a:pt x="27" y="5"/>
                  </a:cubicBezTo>
                  <a:cubicBezTo>
                    <a:pt x="33" y="11"/>
                    <a:pt x="33" y="21"/>
                    <a:pt x="27" y="26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358"/>
            <p:cNvSpPr/>
            <p:nvPr/>
          </p:nvSpPr>
          <p:spPr bwMode="auto">
            <a:xfrm>
              <a:off x="3075575" y="1412611"/>
              <a:ext cx="104908" cy="103187"/>
            </a:xfrm>
            <a:custGeom>
              <a:avLst/>
              <a:gdLst>
                <a:gd name="T0" fmla="*/ 19 w 37"/>
                <a:gd name="T1" fmla="*/ 35 h 37"/>
                <a:gd name="T2" fmla="*/ 19 w 37"/>
                <a:gd name="T3" fmla="*/ 33 h 37"/>
                <a:gd name="T4" fmla="*/ 4 w 37"/>
                <a:gd name="T5" fmla="*/ 19 h 37"/>
                <a:gd name="T6" fmla="*/ 19 w 37"/>
                <a:gd name="T7" fmla="*/ 4 h 37"/>
                <a:gd name="T8" fmla="*/ 33 w 37"/>
                <a:gd name="T9" fmla="*/ 19 h 37"/>
                <a:gd name="T10" fmla="*/ 19 w 37"/>
                <a:gd name="T11" fmla="*/ 33 h 37"/>
                <a:gd name="T12" fmla="*/ 19 w 37"/>
                <a:gd name="T13" fmla="*/ 35 h 37"/>
                <a:gd name="T14" fmla="*/ 19 w 37"/>
                <a:gd name="T15" fmla="*/ 37 h 37"/>
                <a:gd name="T16" fmla="*/ 37 w 37"/>
                <a:gd name="T17" fmla="*/ 19 h 37"/>
                <a:gd name="T18" fmla="*/ 19 w 37"/>
                <a:gd name="T19" fmla="*/ 0 h 37"/>
                <a:gd name="T20" fmla="*/ 0 w 37"/>
                <a:gd name="T21" fmla="*/ 19 h 37"/>
                <a:gd name="T22" fmla="*/ 19 w 37"/>
                <a:gd name="T23" fmla="*/ 37 h 37"/>
                <a:gd name="T24" fmla="*/ 19 w 37"/>
                <a:gd name="T2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7">
                  <a:moveTo>
                    <a:pt x="19" y="35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1" y="33"/>
                    <a:pt x="4" y="27"/>
                    <a:pt x="4" y="19"/>
                  </a:cubicBezTo>
                  <a:cubicBezTo>
                    <a:pt x="4" y="11"/>
                    <a:pt x="11" y="4"/>
                    <a:pt x="19" y="4"/>
                  </a:cubicBezTo>
                  <a:cubicBezTo>
                    <a:pt x="27" y="4"/>
                    <a:pt x="33" y="11"/>
                    <a:pt x="33" y="19"/>
                  </a:cubicBezTo>
                  <a:cubicBezTo>
                    <a:pt x="33" y="27"/>
                    <a:pt x="27" y="33"/>
                    <a:pt x="19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lnTo>
                    <a:pt x="19" y="35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359"/>
            <p:cNvSpPr/>
            <p:nvPr/>
          </p:nvSpPr>
          <p:spPr bwMode="auto">
            <a:xfrm>
              <a:off x="6449806" y="5074047"/>
              <a:ext cx="104908" cy="103187"/>
            </a:xfrm>
            <a:custGeom>
              <a:avLst/>
              <a:gdLst>
                <a:gd name="T0" fmla="*/ 19 w 37"/>
                <a:gd name="T1" fmla="*/ 35 h 37"/>
                <a:gd name="T2" fmla="*/ 19 w 37"/>
                <a:gd name="T3" fmla="*/ 33 h 37"/>
                <a:gd name="T4" fmla="*/ 4 w 37"/>
                <a:gd name="T5" fmla="*/ 18 h 37"/>
                <a:gd name="T6" fmla="*/ 19 w 37"/>
                <a:gd name="T7" fmla="*/ 4 h 37"/>
                <a:gd name="T8" fmla="*/ 33 w 37"/>
                <a:gd name="T9" fmla="*/ 18 h 37"/>
                <a:gd name="T10" fmla="*/ 19 w 37"/>
                <a:gd name="T11" fmla="*/ 33 h 37"/>
                <a:gd name="T12" fmla="*/ 19 w 37"/>
                <a:gd name="T13" fmla="*/ 35 h 37"/>
                <a:gd name="T14" fmla="*/ 19 w 37"/>
                <a:gd name="T15" fmla="*/ 37 h 37"/>
                <a:gd name="T16" fmla="*/ 37 w 37"/>
                <a:gd name="T17" fmla="*/ 18 h 37"/>
                <a:gd name="T18" fmla="*/ 19 w 37"/>
                <a:gd name="T19" fmla="*/ 0 h 37"/>
                <a:gd name="T20" fmla="*/ 0 w 37"/>
                <a:gd name="T21" fmla="*/ 18 h 37"/>
                <a:gd name="T22" fmla="*/ 19 w 37"/>
                <a:gd name="T23" fmla="*/ 37 h 37"/>
                <a:gd name="T24" fmla="*/ 19 w 37"/>
                <a:gd name="T2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7">
                  <a:moveTo>
                    <a:pt x="19" y="35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1" y="33"/>
                    <a:pt x="4" y="26"/>
                    <a:pt x="4" y="18"/>
                  </a:cubicBezTo>
                  <a:cubicBezTo>
                    <a:pt x="4" y="10"/>
                    <a:pt x="11" y="4"/>
                    <a:pt x="19" y="4"/>
                  </a:cubicBezTo>
                  <a:cubicBezTo>
                    <a:pt x="27" y="4"/>
                    <a:pt x="33" y="10"/>
                    <a:pt x="33" y="18"/>
                  </a:cubicBezTo>
                  <a:cubicBezTo>
                    <a:pt x="33" y="26"/>
                    <a:pt x="27" y="33"/>
                    <a:pt x="19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9"/>
                    <a:pt x="8" y="37"/>
                    <a:pt x="19" y="37"/>
                  </a:cubicBezTo>
                  <a:lnTo>
                    <a:pt x="19" y="35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361"/>
            <p:cNvSpPr/>
            <p:nvPr/>
          </p:nvSpPr>
          <p:spPr bwMode="auto">
            <a:xfrm>
              <a:off x="6463564" y="2361936"/>
              <a:ext cx="79110" cy="79110"/>
            </a:xfrm>
            <a:custGeom>
              <a:avLst/>
              <a:gdLst>
                <a:gd name="T0" fmla="*/ 23 w 28"/>
                <a:gd name="T1" fmla="*/ 23 h 28"/>
                <a:gd name="T2" fmla="*/ 5 w 28"/>
                <a:gd name="T3" fmla="*/ 23 h 28"/>
                <a:gd name="T4" fmla="*/ 5 w 28"/>
                <a:gd name="T5" fmla="*/ 5 h 28"/>
                <a:gd name="T6" fmla="*/ 23 w 28"/>
                <a:gd name="T7" fmla="*/ 5 h 28"/>
                <a:gd name="T8" fmla="*/ 23 w 28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23"/>
                  </a:moveTo>
                  <a:cubicBezTo>
                    <a:pt x="18" y="28"/>
                    <a:pt x="10" y="28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3" y="2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363"/>
            <p:cNvSpPr/>
            <p:nvPr/>
          </p:nvSpPr>
          <p:spPr bwMode="auto">
            <a:xfrm>
              <a:off x="6131645" y="1319742"/>
              <a:ext cx="202935" cy="199496"/>
            </a:xfrm>
            <a:custGeom>
              <a:avLst/>
              <a:gdLst>
                <a:gd name="T0" fmla="*/ 42 w 72"/>
                <a:gd name="T1" fmla="*/ 33 h 71"/>
                <a:gd name="T2" fmla="*/ 38 w 72"/>
                <a:gd name="T3" fmla="*/ 30 h 71"/>
                <a:gd name="T4" fmla="*/ 34 w 72"/>
                <a:gd name="T5" fmla="*/ 30 h 71"/>
                <a:gd name="T6" fmla="*/ 31 w 72"/>
                <a:gd name="T7" fmla="*/ 33 h 71"/>
                <a:gd name="T8" fmla="*/ 31 w 72"/>
                <a:gd name="T9" fmla="*/ 38 h 71"/>
                <a:gd name="T10" fmla="*/ 34 w 72"/>
                <a:gd name="T11" fmla="*/ 41 h 71"/>
                <a:gd name="T12" fmla="*/ 38 w 72"/>
                <a:gd name="T13" fmla="*/ 41 h 71"/>
                <a:gd name="T14" fmla="*/ 42 w 72"/>
                <a:gd name="T15" fmla="*/ 38 h 71"/>
                <a:gd name="T16" fmla="*/ 42 w 72"/>
                <a:gd name="T17" fmla="*/ 3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1">
                  <a:moveTo>
                    <a:pt x="42" y="33"/>
                  </a:moveTo>
                  <a:cubicBezTo>
                    <a:pt x="68" y="17"/>
                    <a:pt x="55" y="4"/>
                    <a:pt x="38" y="30"/>
                  </a:cubicBezTo>
                  <a:cubicBezTo>
                    <a:pt x="45" y="0"/>
                    <a:pt x="27" y="0"/>
                    <a:pt x="34" y="30"/>
                  </a:cubicBezTo>
                  <a:cubicBezTo>
                    <a:pt x="17" y="4"/>
                    <a:pt x="5" y="17"/>
                    <a:pt x="31" y="33"/>
                  </a:cubicBezTo>
                  <a:cubicBezTo>
                    <a:pt x="0" y="27"/>
                    <a:pt x="0" y="44"/>
                    <a:pt x="31" y="38"/>
                  </a:cubicBezTo>
                  <a:cubicBezTo>
                    <a:pt x="5" y="55"/>
                    <a:pt x="17" y="67"/>
                    <a:pt x="34" y="41"/>
                  </a:cubicBezTo>
                  <a:cubicBezTo>
                    <a:pt x="27" y="71"/>
                    <a:pt x="45" y="71"/>
                    <a:pt x="38" y="41"/>
                  </a:cubicBezTo>
                  <a:cubicBezTo>
                    <a:pt x="55" y="67"/>
                    <a:pt x="68" y="55"/>
                    <a:pt x="42" y="38"/>
                  </a:cubicBezTo>
                  <a:cubicBezTo>
                    <a:pt x="72" y="44"/>
                    <a:pt x="72" y="27"/>
                    <a:pt x="42" y="3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64"/>
            <p:cNvSpPr/>
            <p:nvPr/>
          </p:nvSpPr>
          <p:spPr bwMode="auto">
            <a:xfrm>
              <a:off x="1054819" y="4028414"/>
              <a:ext cx="201216" cy="202935"/>
            </a:xfrm>
            <a:custGeom>
              <a:avLst/>
              <a:gdLst>
                <a:gd name="T0" fmla="*/ 41 w 72"/>
                <a:gd name="T1" fmla="*/ 34 h 72"/>
                <a:gd name="T2" fmla="*/ 38 w 72"/>
                <a:gd name="T3" fmla="*/ 31 h 72"/>
                <a:gd name="T4" fmla="*/ 34 w 72"/>
                <a:gd name="T5" fmla="*/ 31 h 72"/>
                <a:gd name="T6" fmla="*/ 30 w 72"/>
                <a:gd name="T7" fmla="*/ 34 h 72"/>
                <a:gd name="T8" fmla="*/ 30 w 72"/>
                <a:gd name="T9" fmla="*/ 38 h 72"/>
                <a:gd name="T10" fmla="*/ 34 w 72"/>
                <a:gd name="T11" fmla="*/ 41 h 72"/>
                <a:gd name="T12" fmla="*/ 38 w 72"/>
                <a:gd name="T13" fmla="*/ 41 h 72"/>
                <a:gd name="T14" fmla="*/ 41 w 72"/>
                <a:gd name="T15" fmla="*/ 38 h 72"/>
                <a:gd name="T16" fmla="*/ 41 w 72"/>
                <a:gd name="T1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41" y="34"/>
                  </a:moveTo>
                  <a:cubicBezTo>
                    <a:pt x="67" y="17"/>
                    <a:pt x="55" y="5"/>
                    <a:pt x="38" y="31"/>
                  </a:cubicBezTo>
                  <a:cubicBezTo>
                    <a:pt x="45" y="0"/>
                    <a:pt x="27" y="0"/>
                    <a:pt x="34" y="31"/>
                  </a:cubicBezTo>
                  <a:cubicBezTo>
                    <a:pt x="17" y="5"/>
                    <a:pt x="4" y="17"/>
                    <a:pt x="30" y="34"/>
                  </a:cubicBezTo>
                  <a:cubicBezTo>
                    <a:pt x="0" y="27"/>
                    <a:pt x="0" y="45"/>
                    <a:pt x="30" y="38"/>
                  </a:cubicBezTo>
                  <a:cubicBezTo>
                    <a:pt x="4" y="55"/>
                    <a:pt x="17" y="68"/>
                    <a:pt x="34" y="41"/>
                  </a:cubicBezTo>
                  <a:cubicBezTo>
                    <a:pt x="27" y="72"/>
                    <a:pt x="45" y="72"/>
                    <a:pt x="38" y="41"/>
                  </a:cubicBezTo>
                  <a:cubicBezTo>
                    <a:pt x="55" y="68"/>
                    <a:pt x="67" y="55"/>
                    <a:pt x="41" y="38"/>
                  </a:cubicBezTo>
                  <a:cubicBezTo>
                    <a:pt x="72" y="45"/>
                    <a:pt x="72" y="27"/>
                    <a:pt x="41" y="34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365"/>
            <p:cNvSpPr/>
            <p:nvPr/>
          </p:nvSpPr>
          <p:spPr bwMode="auto">
            <a:xfrm>
              <a:off x="3441891" y="2258749"/>
              <a:ext cx="202935" cy="199496"/>
            </a:xfrm>
            <a:custGeom>
              <a:avLst/>
              <a:gdLst>
                <a:gd name="T0" fmla="*/ 41 w 72"/>
                <a:gd name="T1" fmla="*/ 33 h 71"/>
                <a:gd name="T2" fmla="*/ 38 w 72"/>
                <a:gd name="T3" fmla="*/ 30 h 71"/>
                <a:gd name="T4" fmla="*/ 34 w 72"/>
                <a:gd name="T5" fmla="*/ 30 h 71"/>
                <a:gd name="T6" fmla="*/ 30 w 72"/>
                <a:gd name="T7" fmla="*/ 33 h 71"/>
                <a:gd name="T8" fmla="*/ 30 w 72"/>
                <a:gd name="T9" fmla="*/ 38 h 71"/>
                <a:gd name="T10" fmla="*/ 34 w 72"/>
                <a:gd name="T11" fmla="*/ 41 h 71"/>
                <a:gd name="T12" fmla="*/ 38 w 72"/>
                <a:gd name="T13" fmla="*/ 41 h 71"/>
                <a:gd name="T14" fmla="*/ 41 w 72"/>
                <a:gd name="T15" fmla="*/ 38 h 71"/>
                <a:gd name="T16" fmla="*/ 41 w 72"/>
                <a:gd name="T17" fmla="*/ 3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1">
                  <a:moveTo>
                    <a:pt x="41" y="33"/>
                  </a:moveTo>
                  <a:cubicBezTo>
                    <a:pt x="67" y="17"/>
                    <a:pt x="55" y="4"/>
                    <a:pt x="38" y="30"/>
                  </a:cubicBezTo>
                  <a:cubicBezTo>
                    <a:pt x="45" y="0"/>
                    <a:pt x="27" y="0"/>
                    <a:pt x="34" y="30"/>
                  </a:cubicBezTo>
                  <a:cubicBezTo>
                    <a:pt x="17" y="4"/>
                    <a:pt x="4" y="17"/>
                    <a:pt x="30" y="33"/>
                  </a:cubicBezTo>
                  <a:cubicBezTo>
                    <a:pt x="0" y="27"/>
                    <a:pt x="0" y="44"/>
                    <a:pt x="30" y="38"/>
                  </a:cubicBezTo>
                  <a:cubicBezTo>
                    <a:pt x="4" y="55"/>
                    <a:pt x="17" y="67"/>
                    <a:pt x="34" y="41"/>
                  </a:cubicBezTo>
                  <a:cubicBezTo>
                    <a:pt x="27" y="71"/>
                    <a:pt x="45" y="71"/>
                    <a:pt x="38" y="41"/>
                  </a:cubicBezTo>
                  <a:cubicBezTo>
                    <a:pt x="55" y="67"/>
                    <a:pt x="67" y="55"/>
                    <a:pt x="41" y="38"/>
                  </a:cubicBezTo>
                  <a:cubicBezTo>
                    <a:pt x="72" y="44"/>
                    <a:pt x="72" y="27"/>
                    <a:pt x="41" y="33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366"/>
            <p:cNvSpPr/>
            <p:nvPr/>
          </p:nvSpPr>
          <p:spPr bwMode="auto">
            <a:xfrm>
              <a:off x="866038" y="1393089"/>
              <a:ext cx="163381" cy="163381"/>
            </a:xfrm>
            <a:custGeom>
              <a:avLst/>
              <a:gdLst>
                <a:gd name="T0" fmla="*/ 33 w 58"/>
                <a:gd name="T1" fmla="*/ 27 h 58"/>
                <a:gd name="T2" fmla="*/ 31 w 58"/>
                <a:gd name="T3" fmla="*/ 24 h 58"/>
                <a:gd name="T4" fmla="*/ 27 w 58"/>
                <a:gd name="T5" fmla="*/ 24 h 58"/>
                <a:gd name="T6" fmla="*/ 24 w 58"/>
                <a:gd name="T7" fmla="*/ 27 h 58"/>
                <a:gd name="T8" fmla="*/ 24 w 58"/>
                <a:gd name="T9" fmla="*/ 31 h 58"/>
                <a:gd name="T10" fmla="*/ 27 w 58"/>
                <a:gd name="T11" fmla="*/ 33 h 58"/>
                <a:gd name="T12" fmla="*/ 31 w 58"/>
                <a:gd name="T13" fmla="*/ 33 h 58"/>
                <a:gd name="T14" fmla="*/ 33 w 58"/>
                <a:gd name="T15" fmla="*/ 31 h 58"/>
                <a:gd name="T16" fmla="*/ 33 w 58"/>
                <a:gd name="T17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33" y="27"/>
                  </a:moveTo>
                  <a:cubicBezTo>
                    <a:pt x="54" y="13"/>
                    <a:pt x="44" y="4"/>
                    <a:pt x="31" y="24"/>
                  </a:cubicBezTo>
                  <a:cubicBezTo>
                    <a:pt x="36" y="0"/>
                    <a:pt x="22" y="0"/>
                    <a:pt x="27" y="24"/>
                  </a:cubicBezTo>
                  <a:cubicBezTo>
                    <a:pt x="13" y="4"/>
                    <a:pt x="4" y="13"/>
                    <a:pt x="24" y="27"/>
                  </a:cubicBezTo>
                  <a:cubicBezTo>
                    <a:pt x="0" y="22"/>
                    <a:pt x="0" y="36"/>
                    <a:pt x="24" y="31"/>
                  </a:cubicBezTo>
                  <a:cubicBezTo>
                    <a:pt x="4" y="44"/>
                    <a:pt x="13" y="54"/>
                    <a:pt x="27" y="33"/>
                  </a:cubicBezTo>
                  <a:cubicBezTo>
                    <a:pt x="22" y="58"/>
                    <a:pt x="36" y="58"/>
                    <a:pt x="31" y="33"/>
                  </a:cubicBezTo>
                  <a:cubicBezTo>
                    <a:pt x="44" y="54"/>
                    <a:pt x="54" y="44"/>
                    <a:pt x="33" y="31"/>
                  </a:cubicBezTo>
                  <a:cubicBezTo>
                    <a:pt x="58" y="36"/>
                    <a:pt x="58" y="22"/>
                    <a:pt x="33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9" name="Freeform 367"/>
            <p:cNvSpPr/>
            <p:nvPr/>
          </p:nvSpPr>
          <p:spPr bwMode="auto">
            <a:xfrm>
              <a:off x="3044619" y="5264945"/>
              <a:ext cx="163381" cy="163381"/>
            </a:xfrm>
            <a:custGeom>
              <a:avLst/>
              <a:gdLst>
                <a:gd name="T0" fmla="*/ 34 w 58"/>
                <a:gd name="T1" fmla="*/ 27 h 58"/>
                <a:gd name="T2" fmla="*/ 31 w 58"/>
                <a:gd name="T3" fmla="*/ 25 h 58"/>
                <a:gd name="T4" fmla="*/ 27 w 58"/>
                <a:gd name="T5" fmla="*/ 25 h 58"/>
                <a:gd name="T6" fmla="*/ 25 w 58"/>
                <a:gd name="T7" fmla="*/ 27 h 58"/>
                <a:gd name="T8" fmla="*/ 25 w 58"/>
                <a:gd name="T9" fmla="*/ 31 h 58"/>
                <a:gd name="T10" fmla="*/ 27 w 58"/>
                <a:gd name="T11" fmla="*/ 34 h 58"/>
                <a:gd name="T12" fmla="*/ 31 w 58"/>
                <a:gd name="T13" fmla="*/ 34 h 58"/>
                <a:gd name="T14" fmla="*/ 34 w 58"/>
                <a:gd name="T15" fmla="*/ 31 h 58"/>
                <a:gd name="T16" fmla="*/ 34 w 58"/>
                <a:gd name="T17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34" y="27"/>
                  </a:moveTo>
                  <a:cubicBezTo>
                    <a:pt x="55" y="14"/>
                    <a:pt x="45" y="4"/>
                    <a:pt x="31" y="25"/>
                  </a:cubicBezTo>
                  <a:cubicBezTo>
                    <a:pt x="36" y="0"/>
                    <a:pt x="22" y="0"/>
                    <a:pt x="27" y="25"/>
                  </a:cubicBezTo>
                  <a:cubicBezTo>
                    <a:pt x="14" y="4"/>
                    <a:pt x="4" y="14"/>
                    <a:pt x="25" y="27"/>
                  </a:cubicBezTo>
                  <a:cubicBezTo>
                    <a:pt x="0" y="22"/>
                    <a:pt x="0" y="36"/>
                    <a:pt x="25" y="31"/>
                  </a:cubicBezTo>
                  <a:cubicBezTo>
                    <a:pt x="4" y="45"/>
                    <a:pt x="14" y="54"/>
                    <a:pt x="27" y="34"/>
                  </a:cubicBezTo>
                  <a:cubicBezTo>
                    <a:pt x="22" y="58"/>
                    <a:pt x="36" y="58"/>
                    <a:pt x="31" y="34"/>
                  </a:cubicBezTo>
                  <a:cubicBezTo>
                    <a:pt x="45" y="54"/>
                    <a:pt x="55" y="45"/>
                    <a:pt x="34" y="31"/>
                  </a:cubicBezTo>
                  <a:cubicBezTo>
                    <a:pt x="58" y="36"/>
                    <a:pt x="58" y="22"/>
                    <a:pt x="34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357"/>
            <p:cNvSpPr/>
            <p:nvPr/>
          </p:nvSpPr>
          <p:spPr bwMode="auto">
            <a:xfrm>
              <a:off x="1542381" y="3158199"/>
              <a:ext cx="92869" cy="89429"/>
            </a:xfrm>
            <a:custGeom>
              <a:avLst/>
              <a:gdLst>
                <a:gd name="T0" fmla="*/ 27 w 33"/>
                <a:gd name="T1" fmla="*/ 27 h 32"/>
                <a:gd name="T2" fmla="*/ 6 w 33"/>
                <a:gd name="T3" fmla="*/ 27 h 32"/>
                <a:gd name="T4" fmla="*/ 6 w 33"/>
                <a:gd name="T5" fmla="*/ 6 h 32"/>
                <a:gd name="T6" fmla="*/ 27 w 33"/>
                <a:gd name="T7" fmla="*/ 6 h 32"/>
                <a:gd name="T8" fmla="*/ 27 w 33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27" y="27"/>
                  </a:moveTo>
                  <a:cubicBezTo>
                    <a:pt x="21" y="32"/>
                    <a:pt x="12" y="32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2" y="0"/>
                    <a:pt x="21" y="0"/>
                    <a:pt x="27" y="6"/>
                  </a:cubicBezTo>
                  <a:cubicBezTo>
                    <a:pt x="33" y="11"/>
                    <a:pt x="33" y="21"/>
                    <a:pt x="27" y="27"/>
                  </a:cubicBez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272682" y="4778234"/>
            <a:ext cx="1149827" cy="1064909"/>
            <a:chOff x="3268191" y="4764485"/>
            <a:chExt cx="980282" cy="969962"/>
          </a:xfrm>
        </p:grpSpPr>
        <p:sp>
          <p:nvSpPr>
            <p:cNvPr id="39" name="Freeform 384"/>
            <p:cNvSpPr/>
            <p:nvPr/>
          </p:nvSpPr>
          <p:spPr bwMode="auto">
            <a:xfrm>
              <a:off x="3268191" y="4764485"/>
              <a:ext cx="909770" cy="969962"/>
            </a:xfrm>
            <a:custGeom>
              <a:avLst/>
              <a:gdLst>
                <a:gd name="T0" fmla="*/ 225 w 324"/>
                <a:gd name="T1" fmla="*/ 119 h 345"/>
                <a:gd name="T2" fmla="*/ 236 w 324"/>
                <a:gd name="T3" fmla="*/ 136 h 345"/>
                <a:gd name="T4" fmla="*/ 243 w 324"/>
                <a:gd name="T5" fmla="*/ 166 h 345"/>
                <a:gd name="T6" fmla="*/ 245 w 324"/>
                <a:gd name="T7" fmla="*/ 210 h 345"/>
                <a:gd name="T8" fmla="*/ 249 w 324"/>
                <a:gd name="T9" fmla="*/ 238 h 345"/>
                <a:gd name="T10" fmla="*/ 259 w 324"/>
                <a:gd name="T11" fmla="*/ 261 h 345"/>
                <a:gd name="T12" fmla="*/ 268 w 324"/>
                <a:gd name="T13" fmla="*/ 276 h 345"/>
                <a:gd name="T14" fmla="*/ 302 w 324"/>
                <a:gd name="T15" fmla="*/ 305 h 345"/>
                <a:gd name="T16" fmla="*/ 316 w 324"/>
                <a:gd name="T17" fmla="*/ 309 h 345"/>
                <a:gd name="T18" fmla="*/ 322 w 324"/>
                <a:gd name="T19" fmla="*/ 311 h 345"/>
                <a:gd name="T20" fmla="*/ 323 w 324"/>
                <a:gd name="T21" fmla="*/ 314 h 345"/>
                <a:gd name="T22" fmla="*/ 316 w 324"/>
                <a:gd name="T23" fmla="*/ 324 h 345"/>
                <a:gd name="T24" fmla="*/ 281 w 324"/>
                <a:gd name="T25" fmla="*/ 342 h 345"/>
                <a:gd name="T26" fmla="*/ 252 w 324"/>
                <a:gd name="T27" fmla="*/ 344 h 345"/>
                <a:gd name="T28" fmla="*/ 234 w 324"/>
                <a:gd name="T29" fmla="*/ 338 h 345"/>
                <a:gd name="T30" fmla="*/ 222 w 324"/>
                <a:gd name="T31" fmla="*/ 332 h 345"/>
                <a:gd name="T32" fmla="*/ 206 w 324"/>
                <a:gd name="T33" fmla="*/ 312 h 345"/>
                <a:gd name="T34" fmla="*/ 197 w 324"/>
                <a:gd name="T35" fmla="*/ 294 h 345"/>
                <a:gd name="T36" fmla="*/ 175 w 324"/>
                <a:gd name="T37" fmla="*/ 269 h 345"/>
                <a:gd name="T38" fmla="*/ 160 w 324"/>
                <a:gd name="T39" fmla="*/ 262 h 345"/>
                <a:gd name="T40" fmla="*/ 141 w 324"/>
                <a:gd name="T41" fmla="*/ 256 h 345"/>
                <a:gd name="T42" fmla="*/ 112 w 324"/>
                <a:gd name="T43" fmla="*/ 241 h 345"/>
                <a:gd name="T44" fmla="*/ 102 w 324"/>
                <a:gd name="T45" fmla="*/ 231 h 345"/>
                <a:gd name="T46" fmla="*/ 89 w 324"/>
                <a:gd name="T47" fmla="*/ 211 h 345"/>
                <a:gd name="T48" fmla="*/ 83 w 324"/>
                <a:gd name="T49" fmla="*/ 193 h 345"/>
                <a:gd name="T50" fmla="*/ 80 w 324"/>
                <a:gd name="T51" fmla="*/ 158 h 345"/>
                <a:gd name="T52" fmla="*/ 78 w 324"/>
                <a:gd name="T53" fmla="*/ 129 h 345"/>
                <a:gd name="T54" fmla="*/ 68 w 324"/>
                <a:gd name="T55" fmla="*/ 89 h 345"/>
                <a:gd name="T56" fmla="*/ 51 w 324"/>
                <a:gd name="T57" fmla="*/ 63 h 345"/>
                <a:gd name="T58" fmla="*/ 19 w 324"/>
                <a:gd name="T59" fmla="*/ 39 h 345"/>
                <a:gd name="T60" fmla="*/ 9 w 324"/>
                <a:gd name="T61" fmla="*/ 36 h 345"/>
                <a:gd name="T62" fmla="*/ 3 w 324"/>
                <a:gd name="T63" fmla="*/ 35 h 345"/>
                <a:gd name="T64" fmla="*/ 1 w 324"/>
                <a:gd name="T65" fmla="*/ 30 h 345"/>
                <a:gd name="T66" fmla="*/ 9 w 324"/>
                <a:gd name="T67" fmla="*/ 20 h 345"/>
                <a:gd name="T68" fmla="*/ 36 w 324"/>
                <a:gd name="T69" fmla="*/ 6 h 345"/>
                <a:gd name="T70" fmla="*/ 71 w 324"/>
                <a:gd name="T71" fmla="*/ 1 h 345"/>
                <a:gd name="T72" fmla="*/ 80 w 324"/>
                <a:gd name="T73" fmla="*/ 3 h 345"/>
                <a:gd name="T74" fmla="*/ 104 w 324"/>
                <a:gd name="T75" fmla="*/ 15 h 345"/>
                <a:gd name="T76" fmla="*/ 119 w 324"/>
                <a:gd name="T77" fmla="*/ 34 h 345"/>
                <a:gd name="T78" fmla="*/ 128 w 324"/>
                <a:gd name="T79" fmla="*/ 52 h 345"/>
                <a:gd name="T80" fmla="*/ 159 w 324"/>
                <a:gd name="T81" fmla="*/ 81 h 345"/>
                <a:gd name="T82" fmla="*/ 180 w 324"/>
                <a:gd name="T83" fmla="*/ 88 h 345"/>
                <a:gd name="T84" fmla="*/ 212 w 324"/>
                <a:gd name="T85" fmla="*/ 104 h 345"/>
                <a:gd name="T86" fmla="*/ 225 w 324"/>
                <a:gd name="T87" fmla="*/ 11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4" h="345">
                  <a:moveTo>
                    <a:pt x="225" y="119"/>
                  </a:moveTo>
                  <a:cubicBezTo>
                    <a:pt x="229" y="124"/>
                    <a:pt x="233" y="130"/>
                    <a:pt x="236" y="136"/>
                  </a:cubicBezTo>
                  <a:cubicBezTo>
                    <a:pt x="240" y="145"/>
                    <a:pt x="241" y="155"/>
                    <a:pt x="243" y="166"/>
                  </a:cubicBezTo>
                  <a:cubicBezTo>
                    <a:pt x="244" y="180"/>
                    <a:pt x="244" y="195"/>
                    <a:pt x="245" y="210"/>
                  </a:cubicBezTo>
                  <a:cubicBezTo>
                    <a:pt x="246" y="219"/>
                    <a:pt x="247" y="229"/>
                    <a:pt x="249" y="238"/>
                  </a:cubicBezTo>
                  <a:cubicBezTo>
                    <a:pt x="251" y="246"/>
                    <a:pt x="255" y="253"/>
                    <a:pt x="259" y="261"/>
                  </a:cubicBezTo>
                  <a:cubicBezTo>
                    <a:pt x="261" y="266"/>
                    <a:pt x="265" y="271"/>
                    <a:pt x="268" y="276"/>
                  </a:cubicBezTo>
                  <a:cubicBezTo>
                    <a:pt x="277" y="288"/>
                    <a:pt x="288" y="298"/>
                    <a:pt x="302" y="305"/>
                  </a:cubicBezTo>
                  <a:cubicBezTo>
                    <a:pt x="306" y="307"/>
                    <a:pt x="311" y="309"/>
                    <a:pt x="316" y="309"/>
                  </a:cubicBezTo>
                  <a:cubicBezTo>
                    <a:pt x="318" y="310"/>
                    <a:pt x="320" y="310"/>
                    <a:pt x="322" y="311"/>
                  </a:cubicBezTo>
                  <a:cubicBezTo>
                    <a:pt x="323" y="311"/>
                    <a:pt x="324" y="313"/>
                    <a:pt x="323" y="314"/>
                  </a:cubicBezTo>
                  <a:cubicBezTo>
                    <a:pt x="322" y="318"/>
                    <a:pt x="319" y="321"/>
                    <a:pt x="316" y="324"/>
                  </a:cubicBezTo>
                  <a:cubicBezTo>
                    <a:pt x="306" y="332"/>
                    <a:pt x="294" y="338"/>
                    <a:pt x="281" y="342"/>
                  </a:cubicBezTo>
                  <a:cubicBezTo>
                    <a:pt x="272" y="344"/>
                    <a:pt x="262" y="345"/>
                    <a:pt x="252" y="344"/>
                  </a:cubicBezTo>
                  <a:cubicBezTo>
                    <a:pt x="246" y="343"/>
                    <a:pt x="240" y="341"/>
                    <a:pt x="234" y="338"/>
                  </a:cubicBezTo>
                  <a:cubicBezTo>
                    <a:pt x="230" y="336"/>
                    <a:pt x="226" y="335"/>
                    <a:pt x="222" y="332"/>
                  </a:cubicBezTo>
                  <a:cubicBezTo>
                    <a:pt x="215" y="327"/>
                    <a:pt x="209" y="320"/>
                    <a:pt x="206" y="312"/>
                  </a:cubicBezTo>
                  <a:cubicBezTo>
                    <a:pt x="203" y="306"/>
                    <a:pt x="200" y="300"/>
                    <a:pt x="197" y="294"/>
                  </a:cubicBezTo>
                  <a:cubicBezTo>
                    <a:pt x="192" y="284"/>
                    <a:pt x="185" y="275"/>
                    <a:pt x="175" y="269"/>
                  </a:cubicBezTo>
                  <a:cubicBezTo>
                    <a:pt x="170" y="266"/>
                    <a:pt x="165" y="264"/>
                    <a:pt x="160" y="262"/>
                  </a:cubicBezTo>
                  <a:cubicBezTo>
                    <a:pt x="153" y="260"/>
                    <a:pt x="147" y="258"/>
                    <a:pt x="141" y="256"/>
                  </a:cubicBezTo>
                  <a:cubicBezTo>
                    <a:pt x="130" y="253"/>
                    <a:pt x="121" y="248"/>
                    <a:pt x="112" y="241"/>
                  </a:cubicBezTo>
                  <a:cubicBezTo>
                    <a:pt x="108" y="238"/>
                    <a:pt x="105" y="235"/>
                    <a:pt x="102" y="231"/>
                  </a:cubicBezTo>
                  <a:cubicBezTo>
                    <a:pt x="97" y="225"/>
                    <a:pt x="93" y="218"/>
                    <a:pt x="89" y="211"/>
                  </a:cubicBezTo>
                  <a:cubicBezTo>
                    <a:pt x="86" y="205"/>
                    <a:pt x="85" y="199"/>
                    <a:pt x="83" y="193"/>
                  </a:cubicBezTo>
                  <a:cubicBezTo>
                    <a:pt x="81" y="181"/>
                    <a:pt x="80" y="170"/>
                    <a:pt x="80" y="158"/>
                  </a:cubicBezTo>
                  <a:cubicBezTo>
                    <a:pt x="80" y="149"/>
                    <a:pt x="79" y="139"/>
                    <a:pt x="78" y="129"/>
                  </a:cubicBezTo>
                  <a:cubicBezTo>
                    <a:pt x="78" y="115"/>
                    <a:pt x="74" y="101"/>
                    <a:pt x="68" y="89"/>
                  </a:cubicBezTo>
                  <a:cubicBezTo>
                    <a:pt x="63" y="79"/>
                    <a:pt x="57" y="71"/>
                    <a:pt x="51" y="63"/>
                  </a:cubicBezTo>
                  <a:cubicBezTo>
                    <a:pt x="42" y="53"/>
                    <a:pt x="31" y="45"/>
                    <a:pt x="19" y="39"/>
                  </a:cubicBezTo>
                  <a:cubicBezTo>
                    <a:pt x="16" y="37"/>
                    <a:pt x="13" y="36"/>
                    <a:pt x="9" y="36"/>
                  </a:cubicBezTo>
                  <a:cubicBezTo>
                    <a:pt x="7" y="36"/>
                    <a:pt x="5" y="35"/>
                    <a:pt x="3" y="35"/>
                  </a:cubicBezTo>
                  <a:cubicBezTo>
                    <a:pt x="1" y="34"/>
                    <a:pt x="0" y="32"/>
                    <a:pt x="1" y="30"/>
                  </a:cubicBezTo>
                  <a:cubicBezTo>
                    <a:pt x="3" y="26"/>
                    <a:pt x="6" y="23"/>
                    <a:pt x="9" y="20"/>
                  </a:cubicBezTo>
                  <a:cubicBezTo>
                    <a:pt x="17" y="14"/>
                    <a:pt x="26" y="9"/>
                    <a:pt x="36" y="6"/>
                  </a:cubicBezTo>
                  <a:cubicBezTo>
                    <a:pt x="47" y="2"/>
                    <a:pt x="59" y="0"/>
                    <a:pt x="71" y="1"/>
                  </a:cubicBezTo>
                  <a:cubicBezTo>
                    <a:pt x="74" y="2"/>
                    <a:pt x="77" y="2"/>
                    <a:pt x="80" y="3"/>
                  </a:cubicBezTo>
                  <a:cubicBezTo>
                    <a:pt x="89" y="6"/>
                    <a:pt x="97" y="9"/>
                    <a:pt x="104" y="15"/>
                  </a:cubicBezTo>
                  <a:cubicBezTo>
                    <a:pt x="111" y="20"/>
                    <a:pt x="116" y="26"/>
                    <a:pt x="119" y="34"/>
                  </a:cubicBezTo>
                  <a:cubicBezTo>
                    <a:pt x="122" y="40"/>
                    <a:pt x="125" y="46"/>
                    <a:pt x="128" y="52"/>
                  </a:cubicBezTo>
                  <a:cubicBezTo>
                    <a:pt x="134" y="66"/>
                    <a:pt x="144" y="76"/>
                    <a:pt x="159" y="81"/>
                  </a:cubicBezTo>
                  <a:cubicBezTo>
                    <a:pt x="166" y="84"/>
                    <a:pt x="173" y="86"/>
                    <a:pt x="180" y="88"/>
                  </a:cubicBezTo>
                  <a:cubicBezTo>
                    <a:pt x="192" y="91"/>
                    <a:pt x="202" y="97"/>
                    <a:pt x="212" y="104"/>
                  </a:cubicBezTo>
                  <a:cubicBezTo>
                    <a:pt x="217" y="108"/>
                    <a:pt x="222" y="113"/>
                    <a:pt x="225" y="11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85"/>
            <p:cNvSpPr/>
            <p:nvPr/>
          </p:nvSpPr>
          <p:spPr bwMode="auto">
            <a:xfrm>
              <a:off x="3508962" y="5051690"/>
              <a:ext cx="374915" cy="373195"/>
            </a:xfrm>
            <a:custGeom>
              <a:avLst/>
              <a:gdLst>
                <a:gd name="T0" fmla="*/ 70 w 133"/>
                <a:gd name="T1" fmla="*/ 117 h 133"/>
                <a:gd name="T2" fmla="*/ 107 w 133"/>
                <a:gd name="T3" fmla="*/ 130 h 133"/>
                <a:gd name="T4" fmla="*/ 118 w 133"/>
                <a:gd name="T5" fmla="*/ 124 h 133"/>
                <a:gd name="T6" fmla="*/ 133 w 133"/>
                <a:gd name="T7" fmla="*/ 8 h 133"/>
                <a:gd name="T8" fmla="*/ 126 w 133"/>
                <a:gd name="T9" fmla="*/ 2 h 133"/>
                <a:gd name="T10" fmla="*/ 124 w 133"/>
                <a:gd name="T11" fmla="*/ 0 h 133"/>
                <a:gd name="T12" fmla="*/ 123 w 133"/>
                <a:gd name="T13" fmla="*/ 4 h 133"/>
                <a:gd name="T14" fmla="*/ 108 w 133"/>
                <a:gd name="T15" fmla="*/ 118 h 133"/>
                <a:gd name="T16" fmla="*/ 84 w 133"/>
                <a:gd name="T17" fmla="*/ 109 h 133"/>
                <a:gd name="T18" fmla="*/ 4 w 133"/>
                <a:gd name="T19" fmla="*/ 99 h 133"/>
                <a:gd name="T20" fmla="*/ 0 w 133"/>
                <a:gd name="T21" fmla="*/ 100 h 133"/>
                <a:gd name="T22" fmla="*/ 3 w 133"/>
                <a:gd name="T23" fmla="*/ 109 h 133"/>
                <a:gd name="T24" fmla="*/ 4 w 133"/>
                <a:gd name="T25" fmla="*/ 110 h 133"/>
                <a:gd name="T26" fmla="*/ 70 w 133"/>
                <a:gd name="T27" fmla="*/ 1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33">
                  <a:moveTo>
                    <a:pt x="70" y="117"/>
                  </a:moveTo>
                  <a:cubicBezTo>
                    <a:pt x="80" y="119"/>
                    <a:pt x="89" y="120"/>
                    <a:pt x="107" y="130"/>
                  </a:cubicBezTo>
                  <a:cubicBezTo>
                    <a:pt x="114" y="133"/>
                    <a:pt x="118" y="132"/>
                    <a:pt x="118" y="124"/>
                  </a:cubicBezTo>
                  <a:cubicBezTo>
                    <a:pt x="118" y="71"/>
                    <a:pt x="117" y="56"/>
                    <a:pt x="133" y="8"/>
                  </a:cubicBezTo>
                  <a:cubicBezTo>
                    <a:pt x="131" y="6"/>
                    <a:pt x="129" y="4"/>
                    <a:pt x="126" y="2"/>
                  </a:cubicBezTo>
                  <a:cubicBezTo>
                    <a:pt x="125" y="1"/>
                    <a:pt x="125" y="1"/>
                    <a:pt x="124" y="0"/>
                  </a:cubicBezTo>
                  <a:cubicBezTo>
                    <a:pt x="124" y="2"/>
                    <a:pt x="123" y="3"/>
                    <a:pt x="123" y="4"/>
                  </a:cubicBezTo>
                  <a:cubicBezTo>
                    <a:pt x="102" y="63"/>
                    <a:pt x="108" y="103"/>
                    <a:pt x="108" y="118"/>
                  </a:cubicBezTo>
                  <a:cubicBezTo>
                    <a:pt x="105" y="117"/>
                    <a:pt x="95" y="111"/>
                    <a:pt x="84" y="109"/>
                  </a:cubicBezTo>
                  <a:cubicBezTo>
                    <a:pt x="46" y="101"/>
                    <a:pt x="44" y="97"/>
                    <a:pt x="4" y="99"/>
                  </a:cubicBezTo>
                  <a:cubicBezTo>
                    <a:pt x="2" y="100"/>
                    <a:pt x="1" y="100"/>
                    <a:pt x="0" y="100"/>
                  </a:cubicBezTo>
                  <a:cubicBezTo>
                    <a:pt x="1" y="103"/>
                    <a:pt x="2" y="106"/>
                    <a:pt x="3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16" y="109"/>
                    <a:pt x="24" y="106"/>
                    <a:pt x="7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86"/>
            <p:cNvSpPr/>
            <p:nvPr/>
          </p:nvSpPr>
          <p:spPr bwMode="auto">
            <a:xfrm>
              <a:off x="3491764" y="4994937"/>
              <a:ext cx="252810" cy="280327"/>
            </a:xfrm>
            <a:custGeom>
              <a:avLst/>
              <a:gdLst>
                <a:gd name="T0" fmla="*/ 47 w 90"/>
                <a:gd name="T1" fmla="*/ 90 h 100"/>
                <a:gd name="T2" fmla="*/ 71 w 90"/>
                <a:gd name="T3" fmla="*/ 98 h 100"/>
                <a:gd name="T4" fmla="*/ 74 w 90"/>
                <a:gd name="T5" fmla="*/ 89 h 100"/>
                <a:gd name="T6" fmla="*/ 90 w 90"/>
                <a:gd name="T7" fmla="*/ 3 h 100"/>
                <a:gd name="T8" fmla="*/ 80 w 90"/>
                <a:gd name="T9" fmla="*/ 0 h 100"/>
                <a:gd name="T10" fmla="*/ 65 w 90"/>
                <a:gd name="T11" fmla="*/ 49 h 100"/>
                <a:gd name="T12" fmla="*/ 63 w 90"/>
                <a:gd name="T13" fmla="*/ 85 h 100"/>
                <a:gd name="T14" fmla="*/ 0 w 90"/>
                <a:gd name="T15" fmla="*/ 69 h 100"/>
                <a:gd name="T16" fmla="*/ 0 w 90"/>
                <a:gd name="T17" fmla="*/ 69 h 100"/>
                <a:gd name="T18" fmla="*/ 0 w 90"/>
                <a:gd name="T19" fmla="*/ 76 h 100"/>
                <a:gd name="T20" fmla="*/ 0 w 90"/>
                <a:gd name="T21" fmla="*/ 79 h 100"/>
                <a:gd name="T22" fmla="*/ 1 w 90"/>
                <a:gd name="T23" fmla="*/ 79 h 100"/>
                <a:gd name="T24" fmla="*/ 47 w 90"/>
                <a:gd name="T25" fmla="*/ 9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00">
                  <a:moveTo>
                    <a:pt x="47" y="90"/>
                  </a:moveTo>
                  <a:cubicBezTo>
                    <a:pt x="64" y="98"/>
                    <a:pt x="68" y="100"/>
                    <a:pt x="71" y="98"/>
                  </a:cubicBezTo>
                  <a:cubicBezTo>
                    <a:pt x="75" y="96"/>
                    <a:pt x="74" y="90"/>
                    <a:pt x="74" y="89"/>
                  </a:cubicBezTo>
                  <a:cubicBezTo>
                    <a:pt x="71" y="45"/>
                    <a:pt x="87" y="14"/>
                    <a:pt x="90" y="3"/>
                  </a:cubicBezTo>
                  <a:cubicBezTo>
                    <a:pt x="87" y="2"/>
                    <a:pt x="84" y="1"/>
                    <a:pt x="80" y="0"/>
                  </a:cubicBezTo>
                  <a:cubicBezTo>
                    <a:pt x="77" y="7"/>
                    <a:pt x="69" y="30"/>
                    <a:pt x="65" y="49"/>
                  </a:cubicBezTo>
                  <a:cubicBezTo>
                    <a:pt x="65" y="51"/>
                    <a:pt x="63" y="73"/>
                    <a:pt x="63" y="85"/>
                  </a:cubicBezTo>
                  <a:cubicBezTo>
                    <a:pt x="53" y="81"/>
                    <a:pt x="31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2"/>
                    <a:pt x="0" y="74"/>
                    <a:pt x="0" y="76"/>
                  </a:cubicBezTo>
                  <a:cubicBezTo>
                    <a:pt x="0" y="77"/>
                    <a:pt x="0" y="78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3" y="80"/>
                    <a:pt x="24" y="79"/>
                    <a:pt x="47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387"/>
            <p:cNvSpPr/>
            <p:nvPr/>
          </p:nvSpPr>
          <p:spPr bwMode="auto">
            <a:xfrm>
              <a:off x="3729096" y="5301060"/>
              <a:ext cx="227012" cy="252810"/>
            </a:xfrm>
            <a:custGeom>
              <a:avLst/>
              <a:gdLst>
                <a:gd name="T0" fmla="*/ 40 w 81"/>
                <a:gd name="T1" fmla="*/ 80 h 90"/>
                <a:gd name="T2" fmla="*/ 68 w 81"/>
                <a:gd name="T3" fmla="*/ 80 h 90"/>
                <a:gd name="T4" fmla="*/ 68 w 81"/>
                <a:gd name="T5" fmla="*/ 71 h 90"/>
                <a:gd name="T6" fmla="*/ 81 w 81"/>
                <a:gd name="T7" fmla="*/ 22 h 90"/>
                <a:gd name="T8" fmla="*/ 81 w 81"/>
                <a:gd name="T9" fmla="*/ 19 h 90"/>
                <a:gd name="T10" fmla="*/ 80 w 81"/>
                <a:gd name="T11" fmla="*/ 0 h 90"/>
                <a:gd name="T12" fmla="*/ 74 w 81"/>
                <a:gd name="T13" fmla="*/ 12 h 90"/>
                <a:gd name="T14" fmla="*/ 58 w 81"/>
                <a:gd name="T15" fmla="*/ 71 h 90"/>
                <a:gd name="T16" fmla="*/ 57 w 81"/>
                <a:gd name="T17" fmla="*/ 72 h 90"/>
                <a:gd name="T18" fmla="*/ 56 w 81"/>
                <a:gd name="T19" fmla="*/ 72 h 90"/>
                <a:gd name="T20" fmla="*/ 0 w 81"/>
                <a:gd name="T21" fmla="*/ 72 h 90"/>
                <a:gd name="T22" fmla="*/ 11 w 81"/>
                <a:gd name="T23" fmla="*/ 78 h 90"/>
                <a:gd name="T24" fmla="*/ 15 w 81"/>
                <a:gd name="T25" fmla="*/ 81 h 90"/>
                <a:gd name="T26" fmla="*/ 40 w 81"/>
                <a:gd name="T27" fmla="*/ 8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0">
                  <a:moveTo>
                    <a:pt x="40" y="80"/>
                  </a:moveTo>
                  <a:cubicBezTo>
                    <a:pt x="53" y="81"/>
                    <a:pt x="66" y="90"/>
                    <a:pt x="68" y="80"/>
                  </a:cubicBezTo>
                  <a:cubicBezTo>
                    <a:pt x="68" y="79"/>
                    <a:pt x="68" y="73"/>
                    <a:pt x="68" y="71"/>
                  </a:cubicBezTo>
                  <a:cubicBezTo>
                    <a:pt x="71" y="52"/>
                    <a:pt x="76" y="35"/>
                    <a:pt x="81" y="22"/>
                  </a:cubicBezTo>
                  <a:cubicBezTo>
                    <a:pt x="81" y="21"/>
                    <a:pt x="81" y="20"/>
                    <a:pt x="81" y="19"/>
                  </a:cubicBezTo>
                  <a:cubicBezTo>
                    <a:pt x="81" y="13"/>
                    <a:pt x="81" y="6"/>
                    <a:pt x="80" y="0"/>
                  </a:cubicBezTo>
                  <a:cubicBezTo>
                    <a:pt x="79" y="2"/>
                    <a:pt x="77" y="5"/>
                    <a:pt x="74" y="12"/>
                  </a:cubicBezTo>
                  <a:cubicBezTo>
                    <a:pt x="65" y="32"/>
                    <a:pt x="60" y="51"/>
                    <a:pt x="58" y="71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2"/>
                    <a:pt x="56" y="72"/>
                  </a:cubicBezTo>
                  <a:cubicBezTo>
                    <a:pt x="43" y="68"/>
                    <a:pt x="14" y="68"/>
                    <a:pt x="0" y="72"/>
                  </a:cubicBezTo>
                  <a:cubicBezTo>
                    <a:pt x="4" y="74"/>
                    <a:pt x="8" y="76"/>
                    <a:pt x="11" y="78"/>
                  </a:cubicBezTo>
                  <a:cubicBezTo>
                    <a:pt x="13" y="79"/>
                    <a:pt x="14" y="80"/>
                    <a:pt x="15" y="81"/>
                  </a:cubicBezTo>
                  <a:cubicBezTo>
                    <a:pt x="20" y="80"/>
                    <a:pt x="27" y="79"/>
                    <a:pt x="40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388"/>
            <p:cNvSpPr/>
            <p:nvPr/>
          </p:nvSpPr>
          <p:spPr bwMode="auto">
            <a:xfrm>
              <a:off x="3478006" y="4914107"/>
              <a:ext cx="168540" cy="213254"/>
            </a:xfrm>
            <a:custGeom>
              <a:avLst/>
              <a:gdLst>
                <a:gd name="T0" fmla="*/ 2 w 60"/>
                <a:gd name="T1" fmla="*/ 65 h 76"/>
                <a:gd name="T2" fmla="*/ 3 w 60"/>
                <a:gd name="T3" fmla="*/ 65 h 76"/>
                <a:gd name="T4" fmla="*/ 32 w 60"/>
                <a:gd name="T5" fmla="*/ 72 h 76"/>
                <a:gd name="T6" fmla="*/ 41 w 60"/>
                <a:gd name="T7" fmla="*/ 75 h 76"/>
                <a:gd name="T8" fmla="*/ 45 w 60"/>
                <a:gd name="T9" fmla="*/ 69 h 76"/>
                <a:gd name="T10" fmla="*/ 48 w 60"/>
                <a:gd name="T11" fmla="*/ 47 h 76"/>
                <a:gd name="T12" fmla="*/ 59 w 60"/>
                <a:gd name="T13" fmla="*/ 11 h 76"/>
                <a:gd name="T14" fmla="*/ 60 w 60"/>
                <a:gd name="T15" fmla="*/ 10 h 76"/>
                <a:gd name="T16" fmla="*/ 53 w 60"/>
                <a:gd name="T17" fmla="*/ 0 h 76"/>
                <a:gd name="T18" fmla="*/ 49 w 60"/>
                <a:gd name="T19" fmla="*/ 8 h 76"/>
                <a:gd name="T20" fmla="*/ 37 w 60"/>
                <a:gd name="T21" fmla="*/ 49 h 76"/>
                <a:gd name="T22" fmla="*/ 35 w 60"/>
                <a:gd name="T23" fmla="*/ 62 h 76"/>
                <a:gd name="T24" fmla="*/ 2 w 60"/>
                <a:gd name="T25" fmla="*/ 54 h 76"/>
                <a:gd name="T26" fmla="*/ 0 w 60"/>
                <a:gd name="T27" fmla="*/ 54 h 76"/>
                <a:gd name="T28" fmla="*/ 2 w 60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76">
                  <a:moveTo>
                    <a:pt x="2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11" y="64"/>
                    <a:pt x="23" y="67"/>
                    <a:pt x="32" y="72"/>
                  </a:cubicBezTo>
                  <a:cubicBezTo>
                    <a:pt x="35" y="74"/>
                    <a:pt x="38" y="76"/>
                    <a:pt x="41" y="75"/>
                  </a:cubicBezTo>
                  <a:cubicBezTo>
                    <a:pt x="44" y="75"/>
                    <a:pt x="45" y="72"/>
                    <a:pt x="45" y="69"/>
                  </a:cubicBezTo>
                  <a:cubicBezTo>
                    <a:pt x="45" y="62"/>
                    <a:pt x="47" y="54"/>
                    <a:pt x="48" y="47"/>
                  </a:cubicBezTo>
                  <a:cubicBezTo>
                    <a:pt x="50" y="33"/>
                    <a:pt x="54" y="24"/>
                    <a:pt x="59" y="11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7" y="7"/>
                    <a:pt x="55" y="4"/>
                    <a:pt x="53" y="0"/>
                  </a:cubicBezTo>
                  <a:cubicBezTo>
                    <a:pt x="52" y="2"/>
                    <a:pt x="50" y="5"/>
                    <a:pt x="49" y="8"/>
                  </a:cubicBezTo>
                  <a:cubicBezTo>
                    <a:pt x="46" y="16"/>
                    <a:pt x="41" y="26"/>
                    <a:pt x="37" y="49"/>
                  </a:cubicBezTo>
                  <a:cubicBezTo>
                    <a:pt x="36" y="51"/>
                    <a:pt x="36" y="60"/>
                    <a:pt x="35" y="62"/>
                  </a:cubicBezTo>
                  <a:cubicBezTo>
                    <a:pt x="33" y="61"/>
                    <a:pt x="20" y="54"/>
                    <a:pt x="2" y="54"/>
                  </a:cubicBezTo>
                  <a:cubicBezTo>
                    <a:pt x="1" y="54"/>
                    <a:pt x="1" y="54"/>
                    <a:pt x="0" y="54"/>
                  </a:cubicBezTo>
                  <a:cubicBezTo>
                    <a:pt x="1" y="58"/>
                    <a:pt x="2" y="61"/>
                    <a:pt x="2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89"/>
            <p:cNvSpPr/>
            <p:nvPr/>
          </p:nvSpPr>
          <p:spPr bwMode="auto">
            <a:xfrm>
              <a:off x="3388577" y="4781683"/>
              <a:ext cx="165100" cy="170260"/>
            </a:xfrm>
            <a:custGeom>
              <a:avLst/>
              <a:gdLst>
                <a:gd name="T0" fmla="*/ 54 w 59"/>
                <a:gd name="T1" fmla="*/ 7 h 61"/>
                <a:gd name="T2" fmla="*/ 55 w 59"/>
                <a:gd name="T3" fmla="*/ 4 h 61"/>
                <a:gd name="T4" fmla="*/ 45 w 59"/>
                <a:gd name="T5" fmla="*/ 0 h 61"/>
                <a:gd name="T6" fmla="*/ 41 w 59"/>
                <a:gd name="T7" fmla="*/ 46 h 61"/>
                <a:gd name="T8" fmla="*/ 5 w 59"/>
                <a:gd name="T9" fmla="*/ 47 h 61"/>
                <a:gd name="T10" fmla="*/ 0 w 59"/>
                <a:gd name="T11" fmla="*/ 49 h 61"/>
                <a:gd name="T12" fmla="*/ 7 w 59"/>
                <a:gd name="T13" fmla="*/ 56 h 61"/>
                <a:gd name="T14" fmla="*/ 39 w 59"/>
                <a:gd name="T15" fmla="*/ 57 h 61"/>
                <a:gd name="T16" fmla="*/ 54 w 59"/>
                <a:gd name="T17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1">
                  <a:moveTo>
                    <a:pt x="54" y="7"/>
                  </a:moveTo>
                  <a:cubicBezTo>
                    <a:pt x="54" y="6"/>
                    <a:pt x="55" y="5"/>
                    <a:pt x="55" y="4"/>
                  </a:cubicBezTo>
                  <a:cubicBezTo>
                    <a:pt x="52" y="3"/>
                    <a:pt x="48" y="1"/>
                    <a:pt x="45" y="0"/>
                  </a:cubicBezTo>
                  <a:cubicBezTo>
                    <a:pt x="41" y="22"/>
                    <a:pt x="40" y="41"/>
                    <a:pt x="41" y="46"/>
                  </a:cubicBezTo>
                  <a:cubicBezTo>
                    <a:pt x="40" y="47"/>
                    <a:pt x="24" y="43"/>
                    <a:pt x="5" y="47"/>
                  </a:cubicBezTo>
                  <a:cubicBezTo>
                    <a:pt x="2" y="47"/>
                    <a:pt x="1" y="47"/>
                    <a:pt x="0" y="49"/>
                  </a:cubicBezTo>
                  <a:cubicBezTo>
                    <a:pt x="2" y="51"/>
                    <a:pt x="5" y="54"/>
                    <a:pt x="7" y="56"/>
                  </a:cubicBezTo>
                  <a:cubicBezTo>
                    <a:pt x="13" y="57"/>
                    <a:pt x="21" y="54"/>
                    <a:pt x="39" y="57"/>
                  </a:cubicBezTo>
                  <a:cubicBezTo>
                    <a:pt x="59" y="61"/>
                    <a:pt x="47" y="51"/>
                    <a:pt x="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390"/>
            <p:cNvSpPr/>
            <p:nvPr/>
          </p:nvSpPr>
          <p:spPr bwMode="auto">
            <a:xfrm>
              <a:off x="3859800" y="5526353"/>
              <a:ext cx="170260" cy="163381"/>
            </a:xfrm>
            <a:custGeom>
              <a:avLst/>
              <a:gdLst>
                <a:gd name="T0" fmla="*/ 7 w 60"/>
                <a:gd name="T1" fmla="*/ 58 h 58"/>
                <a:gd name="T2" fmla="*/ 38 w 60"/>
                <a:gd name="T3" fmla="*/ 50 h 58"/>
                <a:gd name="T4" fmla="*/ 53 w 60"/>
                <a:gd name="T5" fmla="*/ 39 h 58"/>
                <a:gd name="T6" fmla="*/ 60 w 60"/>
                <a:gd name="T7" fmla="*/ 10 h 58"/>
                <a:gd name="T8" fmla="*/ 60 w 60"/>
                <a:gd name="T9" fmla="*/ 9 h 58"/>
                <a:gd name="T10" fmla="*/ 57 w 60"/>
                <a:gd name="T11" fmla="*/ 5 h 58"/>
                <a:gd name="T12" fmla="*/ 54 w 60"/>
                <a:gd name="T13" fmla="*/ 0 h 58"/>
                <a:gd name="T14" fmla="*/ 52 w 60"/>
                <a:gd name="T15" fmla="*/ 1 h 58"/>
                <a:gd name="T16" fmla="*/ 42 w 60"/>
                <a:gd name="T17" fmla="*/ 39 h 58"/>
                <a:gd name="T18" fmla="*/ 40 w 60"/>
                <a:gd name="T19" fmla="*/ 39 h 58"/>
                <a:gd name="T20" fmla="*/ 0 w 60"/>
                <a:gd name="T21" fmla="*/ 50 h 58"/>
                <a:gd name="T22" fmla="*/ 7 w 60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57">
                  <a:moveTo>
                    <a:pt x="7" y="58"/>
                  </a:moveTo>
                  <a:cubicBezTo>
                    <a:pt x="11" y="56"/>
                    <a:pt x="16" y="52"/>
                    <a:pt x="38" y="50"/>
                  </a:cubicBezTo>
                  <a:cubicBezTo>
                    <a:pt x="48" y="49"/>
                    <a:pt x="51" y="50"/>
                    <a:pt x="53" y="39"/>
                  </a:cubicBezTo>
                  <a:cubicBezTo>
                    <a:pt x="54" y="27"/>
                    <a:pt x="57" y="18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59" y="8"/>
                    <a:pt x="58" y="6"/>
                    <a:pt x="57" y="5"/>
                  </a:cubicBezTo>
                  <a:cubicBezTo>
                    <a:pt x="56" y="3"/>
                    <a:pt x="55" y="2"/>
                    <a:pt x="54" y="0"/>
                  </a:cubicBezTo>
                  <a:cubicBezTo>
                    <a:pt x="53" y="0"/>
                    <a:pt x="53" y="1"/>
                    <a:pt x="52" y="1"/>
                  </a:cubicBezTo>
                  <a:cubicBezTo>
                    <a:pt x="45" y="17"/>
                    <a:pt x="42" y="38"/>
                    <a:pt x="42" y="39"/>
                  </a:cubicBezTo>
                  <a:cubicBezTo>
                    <a:pt x="42" y="39"/>
                    <a:pt x="41" y="39"/>
                    <a:pt x="40" y="39"/>
                  </a:cubicBezTo>
                  <a:cubicBezTo>
                    <a:pt x="8" y="42"/>
                    <a:pt x="1" y="50"/>
                    <a:pt x="0" y="50"/>
                  </a:cubicBezTo>
                  <a:cubicBezTo>
                    <a:pt x="2" y="53"/>
                    <a:pt x="4" y="56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391"/>
            <p:cNvSpPr/>
            <p:nvPr/>
          </p:nvSpPr>
          <p:spPr bwMode="auto">
            <a:xfrm>
              <a:off x="3330104" y="4826397"/>
              <a:ext cx="918369" cy="863335"/>
            </a:xfrm>
            <a:custGeom>
              <a:avLst/>
              <a:gdLst>
                <a:gd name="T0" fmla="*/ 2 w 327"/>
                <a:gd name="T1" fmla="*/ 0 h 307"/>
                <a:gd name="T2" fmla="*/ 57 w 327"/>
                <a:gd name="T3" fmla="*/ 24 h 307"/>
                <a:gd name="T4" fmla="*/ 77 w 327"/>
                <a:gd name="T5" fmla="*/ 47 h 307"/>
                <a:gd name="T6" fmla="*/ 83 w 327"/>
                <a:gd name="T7" fmla="*/ 61 h 307"/>
                <a:gd name="T8" fmla="*/ 86 w 327"/>
                <a:gd name="T9" fmla="*/ 75 h 307"/>
                <a:gd name="T10" fmla="*/ 90 w 327"/>
                <a:gd name="T11" fmla="*/ 90 h 307"/>
                <a:gd name="T12" fmla="*/ 96 w 327"/>
                <a:gd name="T13" fmla="*/ 103 h 307"/>
                <a:gd name="T14" fmla="*/ 112 w 327"/>
                <a:gd name="T15" fmla="*/ 129 h 307"/>
                <a:gd name="T16" fmla="*/ 150 w 327"/>
                <a:gd name="T17" fmla="*/ 173 h 307"/>
                <a:gd name="T18" fmla="*/ 171 w 327"/>
                <a:gd name="T19" fmla="*/ 195 h 307"/>
                <a:gd name="T20" fmla="*/ 188 w 327"/>
                <a:gd name="T21" fmla="*/ 220 h 307"/>
                <a:gd name="T22" fmla="*/ 204 w 327"/>
                <a:gd name="T23" fmla="*/ 245 h 307"/>
                <a:gd name="T24" fmla="*/ 222 w 327"/>
                <a:gd name="T25" fmla="*/ 269 h 307"/>
                <a:gd name="T26" fmla="*/ 242 w 327"/>
                <a:gd name="T27" fmla="*/ 290 h 307"/>
                <a:gd name="T28" fmla="*/ 268 w 327"/>
                <a:gd name="T29" fmla="*/ 302 h 307"/>
                <a:gd name="T30" fmla="*/ 297 w 327"/>
                <a:gd name="T31" fmla="*/ 300 h 307"/>
                <a:gd name="T32" fmla="*/ 324 w 327"/>
                <a:gd name="T33" fmla="*/ 289 h 307"/>
                <a:gd name="T34" fmla="*/ 326 w 327"/>
                <a:gd name="T35" fmla="*/ 289 h 307"/>
                <a:gd name="T36" fmla="*/ 326 w 327"/>
                <a:gd name="T37" fmla="*/ 292 h 307"/>
                <a:gd name="T38" fmla="*/ 298 w 327"/>
                <a:gd name="T39" fmla="*/ 304 h 307"/>
                <a:gd name="T40" fmla="*/ 267 w 327"/>
                <a:gd name="T41" fmla="*/ 306 h 307"/>
                <a:gd name="T42" fmla="*/ 239 w 327"/>
                <a:gd name="T43" fmla="*/ 293 h 307"/>
                <a:gd name="T44" fmla="*/ 219 w 327"/>
                <a:gd name="T45" fmla="*/ 271 h 307"/>
                <a:gd name="T46" fmla="*/ 201 w 327"/>
                <a:gd name="T47" fmla="*/ 247 h 307"/>
                <a:gd name="T48" fmla="*/ 184 w 327"/>
                <a:gd name="T49" fmla="*/ 222 h 307"/>
                <a:gd name="T50" fmla="*/ 168 w 327"/>
                <a:gd name="T51" fmla="*/ 198 h 307"/>
                <a:gd name="T52" fmla="*/ 147 w 327"/>
                <a:gd name="T53" fmla="*/ 176 h 307"/>
                <a:gd name="T54" fmla="*/ 136 w 327"/>
                <a:gd name="T55" fmla="*/ 166 h 307"/>
                <a:gd name="T56" fmla="*/ 126 w 327"/>
                <a:gd name="T57" fmla="*/ 155 h 307"/>
                <a:gd name="T58" fmla="*/ 108 w 327"/>
                <a:gd name="T59" fmla="*/ 131 h 307"/>
                <a:gd name="T60" fmla="*/ 93 w 327"/>
                <a:gd name="T61" fmla="*/ 105 h 307"/>
                <a:gd name="T62" fmla="*/ 87 w 327"/>
                <a:gd name="T63" fmla="*/ 91 h 307"/>
                <a:gd name="T64" fmla="*/ 83 w 327"/>
                <a:gd name="T65" fmla="*/ 76 h 307"/>
                <a:gd name="T66" fmla="*/ 80 w 327"/>
                <a:gd name="T67" fmla="*/ 62 h 307"/>
                <a:gd name="T68" fmla="*/ 74 w 327"/>
                <a:gd name="T69" fmla="*/ 48 h 307"/>
                <a:gd name="T70" fmla="*/ 55 w 327"/>
                <a:gd name="T71" fmla="*/ 27 h 307"/>
                <a:gd name="T72" fmla="*/ 1 w 327"/>
                <a:gd name="T73" fmla="*/ 3 h 307"/>
                <a:gd name="T74" fmla="*/ 0 w 327"/>
                <a:gd name="T75" fmla="*/ 1 h 307"/>
                <a:gd name="T76" fmla="*/ 2 w 327"/>
                <a:gd name="T7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7" h="307">
                  <a:moveTo>
                    <a:pt x="2" y="0"/>
                  </a:moveTo>
                  <a:cubicBezTo>
                    <a:pt x="21" y="5"/>
                    <a:pt x="40" y="12"/>
                    <a:pt x="57" y="24"/>
                  </a:cubicBezTo>
                  <a:cubicBezTo>
                    <a:pt x="65" y="30"/>
                    <a:pt x="72" y="38"/>
                    <a:pt x="77" y="47"/>
                  </a:cubicBezTo>
                  <a:cubicBezTo>
                    <a:pt x="80" y="51"/>
                    <a:pt x="82" y="56"/>
                    <a:pt x="83" y="61"/>
                  </a:cubicBezTo>
                  <a:cubicBezTo>
                    <a:pt x="85" y="66"/>
                    <a:pt x="85" y="71"/>
                    <a:pt x="86" y="75"/>
                  </a:cubicBezTo>
                  <a:cubicBezTo>
                    <a:pt x="87" y="80"/>
                    <a:pt x="89" y="85"/>
                    <a:pt x="90" y="90"/>
                  </a:cubicBezTo>
                  <a:cubicBezTo>
                    <a:pt x="92" y="94"/>
                    <a:pt x="94" y="99"/>
                    <a:pt x="96" y="103"/>
                  </a:cubicBezTo>
                  <a:cubicBezTo>
                    <a:pt x="101" y="112"/>
                    <a:pt x="106" y="120"/>
                    <a:pt x="112" y="129"/>
                  </a:cubicBezTo>
                  <a:cubicBezTo>
                    <a:pt x="123" y="145"/>
                    <a:pt x="135" y="161"/>
                    <a:pt x="150" y="173"/>
                  </a:cubicBezTo>
                  <a:cubicBezTo>
                    <a:pt x="158" y="180"/>
                    <a:pt x="164" y="187"/>
                    <a:pt x="171" y="195"/>
                  </a:cubicBezTo>
                  <a:cubicBezTo>
                    <a:pt x="177" y="203"/>
                    <a:pt x="182" y="212"/>
                    <a:pt x="188" y="220"/>
                  </a:cubicBezTo>
                  <a:cubicBezTo>
                    <a:pt x="193" y="229"/>
                    <a:pt x="198" y="237"/>
                    <a:pt x="204" y="245"/>
                  </a:cubicBezTo>
                  <a:cubicBezTo>
                    <a:pt x="210" y="253"/>
                    <a:pt x="216" y="261"/>
                    <a:pt x="222" y="269"/>
                  </a:cubicBezTo>
                  <a:cubicBezTo>
                    <a:pt x="228" y="277"/>
                    <a:pt x="234" y="284"/>
                    <a:pt x="242" y="290"/>
                  </a:cubicBezTo>
                  <a:cubicBezTo>
                    <a:pt x="249" y="296"/>
                    <a:pt x="258" y="301"/>
                    <a:pt x="268" y="302"/>
                  </a:cubicBezTo>
                  <a:cubicBezTo>
                    <a:pt x="277" y="303"/>
                    <a:pt x="287" y="302"/>
                    <a:pt x="297" y="300"/>
                  </a:cubicBezTo>
                  <a:cubicBezTo>
                    <a:pt x="306" y="297"/>
                    <a:pt x="315" y="293"/>
                    <a:pt x="324" y="289"/>
                  </a:cubicBezTo>
                  <a:cubicBezTo>
                    <a:pt x="325" y="288"/>
                    <a:pt x="326" y="288"/>
                    <a:pt x="326" y="289"/>
                  </a:cubicBezTo>
                  <a:cubicBezTo>
                    <a:pt x="327" y="290"/>
                    <a:pt x="326" y="291"/>
                    <a:pt x="326" y="292"/>
                  </a:cubicBezTo>
                  <a:cubicBezTo>
                    <a:pt x="317" y="297"/>
                    <a:pt x="307" y="301"/>
                    <a:pt x="298" y="304"/>
                  </a:cubicBezTo>
                  <a:cubicBezTo>
                    <a:pt x="288" y="306"/>
                    <a:pt x="277" y="307"/>
                    <a:pt x="267" y="306"/>
                  </a:cubicBezTo>
                  <a:cubicBezTo>
                    <a:pt x="257" y="304"/>
                    <a:pt x="247" y="300"/>
                    <a:pt x="239" y="293"/>
                  </a:cubicBezTo>
                  <a:cubicBezTo>
                    <a:pt x="231" y="287"/>
                    <a:pt x="225" y="279"/>
                    <a:pt x="219" y="271"/>
                  </a:cubicBezTo>
                  <a:cubicBezTo>
                    <a:pt x="212" y="263"/>
                    <a:pt x="207" y="255"/>
                    <a:pt x="201" y="247"/>
                  </a:cubicBezTo>
                  <a:cubicBezTo>
                    <a:pt x="195" y="239"/>
                    <a:pt x="189" y="231"/>
                    <a:pt x="184" y="222"/>
                  </a:cubicBezTo>
                  <a:cubicBezTo>
                    <a:pt x="179" y="214"/>
                    <a:pt x="174" y="205"/>
                    <a:pt x="168" y="198"/>
                  </a:cubicBezTo>
                  <a:cubicBezTo>
                    <a:pt x="162" y="190"/>
                    <a:pt x="155" y="183"/>
                    <a:pt x="147" y="176"/>
                  </a:cubicBezTo>
                  <a:cubicBezTo>
                    <a:pt x="144" y="173"/>
                    <a:pt x="140" y="170"/>
                    <a:pt x="136" y="166"/>
                  </a:cubicBezTo>
                  <a:cubicBezTo>
                    <a:pt x="133" y="162"/>
                    <a:pt x="129" y="159"/>
                    <a:pt x="126" y="155"/>
                  </a:cubicBezTo>
                  <a:cubicBezTo>
                    <a:pt x="120" y="147"/>
                    <a:pt x="114" y="139"/>
                    <a:pt x="108" y="131"/>
                  </a:cubicBezTo>
                  <a:cubicBezTo>
                    <a:pt x="103" y="122"/>
                    <a:pt x="98" y="113"/>
                    <a:pt x="93" y="105"/>
                  </a:cubicBezTo>
                  <a:cubicBezTo>
                    <a:pt x="91" y="100"/>
                    <a:pt x="89" y="96"/>
                    <a:pt x="87" y="91"/>
                  </a:cubicBezTo>
                  <a:cubicBezTo>
                    <a:pt x="85" y="86"/>
                    <a:pt x="84" y="81"/>
                    <a:pt x="83" y="76"/>
                  </a:cubicBezTo>
                  <a:cubicBezTo>
                    <a:pt x="82" y="71"/>
                    <a:pt x="81" y="66"/>
                    <a:pt x="80" y="62"/>
                  </a:cubicBezTo>
                  <a:cubicBezTo>
                    <a:pt x="79" y="57"/>
                    <a:pt x="77" y="53"/>
                    <a:pt x="74" y="48"/>
                  </a:cubicBezTo>
                  <a:cubicBezTo>
                    <a:pt x="69" y="40"/>
                    <a:pt x="62" y="33"/>
                    <a:pt x="55" y="27"/>
                  </a:cubicBezTo>
                  <a:cubicBezTo>
                    <a:pt x="39" y="15"/>
                    <a:pt x="20" y="8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7" name="Freeform 392"/>
          <p:cNvSpPr/>
          <p:nvPr/>
        </p:nvSpPr>
        <p:spPr bwMode="auto">
          <a:xfrm>
            <a:off x="4537519" y="5736158"/>
            <a:ext cx="6971576" cy="45719"/>
          </a:xfrm>
          <a:custGeom>
            <a:avLst/>
            <a:gdLst>
              <a:gd name="T0" fmla="*/ 2 w 2753"/>
              <a:gd name="T1" fmla="*/ 6 h 6"/>
              <a:gd name="T2" fmla="*/ 2750 w 2753"/>
              <a:gd name="T3" fmla="*/ 6 h 6"/>
              <a:gd name="T4" fmla="*/ 2753 w 2753"/>
              <a:gd name="T5" fmla="*/ 3 h 6"/>
              <a:gd name="T6" fmla="*/ 2750 w 2753"/>
              <a:gd name="T7" fmla="*/ 0 h 6"/>
              <a:gd name="T8" fmla="*/ 2 w 2753"/>
              <a:gd name="T9" fmla="*/ 0 h 6"/>
              <a:gd name="T10" fmla="*/ 0 w 2753"/>
              <a:gd name="T11" fmla="*/ 3 h 6"/>
              <a:gd name="T12" fmla="*/ 2 w 275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3" h="6">
                <a:moveTo>
                  <a:pt x="2" y="6"/>
                </a:moveTo>
                <a:cubicBezTo>
                  <a:pt x="2750" y="6"/>
                  <a:pt x="2750" y="6"/>
                  <a:pt x="2750" y="6"/>
                </a:cubicBezTo>
                <a:cubicBezTo>
                  <a:pt x="2752" y="6"/>
                  <a:pt x="2753" y="5"/>
                  <a:pt x="2753" y="3"/>
                </a:cubicBezTo>
                <a:cubicBezTo>
                  <a:pt x="2753" y="2"/>
                  <a:pt x="2752" y="0"/>
                  <a:pt x="275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6"/>
                  <a:pt x="2" y="6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1" name="Rounded Rectangle 280"/>
          <p:cNvSpPr/>
          <p:nvPr/>
        </p:nvSpPr>
        <p:spPr>
          <a:xfrm>
            <a:off x="1859691" y="4768310"/>
            <a:ext cx="1503220" cy="394571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lt"/>
                <a:ea typeface="宋体" panose="02010600030101010101" pitchFamily="2" charset="-122"/>
              </a:rPr>
              <a:t>2023.9.9</a:t>
            </a:r>
            <a:endParaRPr lang="en-US" sz="1000" dirty="0">
              <a:latin typeface="+mj-lt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6479556" y="493438"/>
            <a:ext cx="2573309" cy="1690755"/>
            <a:chOff x="8346419" y="1116807"/>
            <a:chExt cx="1305322" cy="916650"/>
          </a:xfrm>
        </p:grpSpPr>
        <p:grpSp>
          <p:nvGrpSpPr>
            <p:cNvPr id="137" name="Group 136"/>
            <p:cNvGrpSpPr/>
            <p:nvPr/>
          </p:nvGrpSpPr>
          <p:grpSpPr>
            <a:xfrm>
              <a:off x="8459925" y="1116807"/>
              <a:ext cx="1078310" cy="916650"/>
              <a:chOff x="3897635" y="1116807"/>
              <a:chExt cx="1078310" cy="916650"/>
            </a:xfrm>
          </p:grpSpPr>
          <p:sp>
            <p:nvSpPr>
              <p:cNvPr id="138" name="Freeform 503"/>
              <p:cNvSpPr/>
              <p:nvPr/>
            </p:nvSpPr>
            <p:spPr bwMode="auto">
              <a:xfrm>
                <a:off x="4014581" y="1116807"/>
                <a:ext cx="79110" cy="607087"/>
              </a:xfrm>
              <a:custGeom>
                <a:avLst/>
                <a:gdLst>
                  <a:gd name="T0" fmla="*/ 14 w 28"/>
                  <a:gd name="T1" fmla="*/ 216 h 216"/>
                  <a:gd name="T2" fmla="*/ 0 w 28"/>
                  <a:gd name="T3" fmla="*/ 202 h 216"/>
                  <a:gd name="T4" fmla="*/ 0 w 28"/>
                  <a:gd name="T5" fmla="*/ 14 h 216"/>
                  <a:gd name="T6" fmla="*/ 14 w 28"/>
                  <a:gd name="T7" fmla="*/ 0 h 216"/>
                  <a:gd name="T8" fmla="*/ 28 w 28"/>
                  <a:gd name="T9" fmla="*/ 14 h 216"/>
                  <a:gd name="T10" fmla="*/ 28 w 28"/>
                  <a:gd name="T11" fmla="*/ 202 h 216"/>
                  <a:gd name="T12" fmla="*/ 14 w 28"/>
                  <a:gd name="T13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16">
                    <a:moveTo>
                      <a:pt x="14" y="216"/>
                    </a:moveTo>
                    <a:cubicBezTo>
                      <a:pt x="7" y="216"/>
                      <a:pt x="0" y="209"/>
                      <a:pt x="0" y="20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02"/>
                      <a:pt x="28" y="202"/>
                      <a:pt x="28" y="202"/>
                    </a:cubicBezTo>
                    <a:cubicBezTo>
                      <a:pt x="28" y="209"/>
                      <a:pt x="22" y="216"/>
                      <a:pt x="14" y="21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39" name="Freeform 504"/>
              <p:cNvSpPr/>
              <p:nvPr/>
            </p:nvSpPr>
            <p:spPr bwMode="auto">
              <a:xfrm>
                <a:off x="4776449" y="1116807"/>
                <a:ext cx="79110" cy="607087"/>
              </a:xfrm>
              <a:custGeom>
                <a:avLst/>
                <a:gdLst>
                  <a:gd name="T0" fmla="*/ 14 w 28"/>
                  <a:gd name="T1" fmla="*/ 216 h 216"/>
                  <a:gd name="T2" fmla="*/ 0 w 28"/>
                  <a:gd name="T3" fmla="*/ 202 h 216"/>
                  <a:gd name="T4" fmla="*/ 0 w 28"/>
                  <a:gd name="T5" fmla="*/ 14 h 216"/>
                  <a:gd name="T6" fmla="*/ 14 w 28"/>
                  <a:gd name="T7" fmla="*/ 0 h 216"/>
                  <a:gd name="T8" fmla="*/ 28 w 28"/>
                  <a:gd name="T9" fmla="*/ 14 h 216"/>
                  <a:gd name="T10" fmla="*/ 28 w 28"/>
                  <a:gd name="T11" fmla="*/ 202 h 216"/>
                  <a:gd name="T12" fmla="*/ 14 w 28"/>
                  <a:gd name="T13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16">
                    <a:moveTo>
                      <a:pt x="14" y="216"/>
                    </a:moveTo>
                    <a:cubicBezTo>
                      <a:pt x="6" y="216"/>
                      <a:pt x="0" y="209"/>
                      <a:pt x="0" y="20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02"/>
                      <a:pt x="28" y="202"/>
                      <a:pt x="28" y="202"/>
                    </a:cubicBezTo>
                    <a:cubicBezTo>
                      <a:pt x="28" y="209"/>
                      <a:pt x="22" y="216"/>
                      <a:pt x="14" y="216"/>
                    </a:cubicBezTo>
                    <a:close/>
                  </a:path>
                </a:pathLst>
              </a:custGeom>
              <a:solidFill>
                <a:srgbClr val="A80E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40" name="Freeform 505"/>
              <p:cNvSpPr/>
              <p:nvPr/>
            </p:nvSpPr>
            <p:spPr bwMode="auto">
              <a:xfrm>
                <a:off x="3897635" y="1467645"/>
                <a:ext cx="1078310" cy="565812"/>
              </a:xfrm>
              <a:custGeom>
                <a:avLst/>
                <a:gdLst>
                  <a:gd name="T0" fmla="*/ 350 w 384"/>
                  <a:gd name="T1" fmla="*/ 201 h 201"/>
                  <a:gd name="T2" fmla="*/ 33 w 384"/>
                  <a:gd name="T3" fmla="*/ 201 h 201"/>
                  <a:gd name="T4" fmla="*/ 0 w 384"/>
                  <a:gd name="T5" fmla="*/ 168 h 201"/>
                  <a:gd name="T6" fmla="*/ 0 w 384"/>
                  <a:gd name="T7" fmla="*/ 33 h 201"/>
                  <a:gd name="T8" fmla="*/ 33 w 384"/>
                  <a:gd name="T9" fmla="*/ 0 h 201"/>
                  <a:gd name="T10" fmla="*/ 350 w 384"/>
                  <a:gd name="T11" fmla="*/ 0 h 201"/>
                  <a:gd name="T12" fmla="*/ 384 w 384"/>
                  <a:gd name="T13" fmla="*/ 33 h 201"/>
                  <a:gd name="T14" fmla="*/ 384 w 384"/>
                  <a:gd name="T15" fmla="*/ 168 h 201"/>
                  <a:gd name="T16" fmla="*/ 350 w 384"/>
                  <a:gd name="T1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201">
                    <a:moveTo>
                      <a:pt x="350" y="201"/>
                    </a:moveTo>
                    <a:cubicBezTo>
                      <a:pt x="33" y="201"/>
                      <a:pt x="33" y="201"/>
                      <a:pt x="33" y="201"/>
                    </a:cubicBezTo>
                    <a:cubicBezTo>
                      <a:pt x="15" y="201"/>
                      <a:pt x="0" y="186"/>
                      <a:pt x="0" y="16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9" y="0"/>
                      <a:pt x="384" y="15"/>
                      <a:pt x="384" y="33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4" y="186"/>
                      <a:pt x="369" y="201"/>
                      <a:pt x="350" y="201"/>
                    </a:cubicBezTo>
                    <a:close/>
                  </a:path>
                </a:pathLst>
              </a:custGeom>
              <a:solidFill>
                <a:srgbClr val="A80E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41" name="Freeform 506"/>
              <p:cNvSpPr/>
              <p:nvPr/>
            </p:nvSpPr>
            <p:spPr bwMode="auto">
              <a:xfrm>
                <a:off x="4004262" y="1923838"/>
                <a:ext cx="851297" cy="13758"/>
              </a:xfrm>
              <a:custGeom>
                <a:avLst/>
                <a:gdLst>
                  <a:gd name="T0" fmla="*/ 2 w 303"/>
                  <a:gd name="T1" fmla="*/ 5 h 5"/>
                  <a:gd name="T2" fmla="*/ 301 w 303"/>
                  <a:gd name="T3" fmla="*/ 5 h 5"/>
                  <a:gd name="T4" fmla="*/ 303 w 303"/>
                  <a:gd name="T5" fmla="*/ 2 h 5"/>
                  <a:gd name="T6" fmla="*/ 301 w 303"/>
                  <a:gd name="T7" fmla="*/ 0 h 5"/>
                  <a:gd name="T8" fmla="*/ 2 w 303"/>
                  <a:gd name="T9" fmla="*/ 0 h 5"/>
                  <a:gd name="T10" fmla="*/ 0 w 303"/>
                  <a:gd name="T11" fmla="*/ 2 h 5"/>
                  <a:gd name="T12" fmla="*/ 2 w 303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5">
                    <a:moveTo>
                      <a:pt x="2" y="5"/>
                    </a:moveTo>
                    <a:cubicBezTo>
                      <a:pt x="301" y="5"/>
                      <a:pt x="301" y="5"/>
                      <a:pt x="301" y="5"/>
                    </a:cubicBezTo>
                    <a:cubicBezTo>
                      <a:pt x="302" y="5"/>
                      <a:pt x="303" y="4"/>
                      <a:pt x="303" y="2"/>
                    </a:cubicBezTo>
                    <a:cubicBezTo>
                      <a:pt x="303" y="1"/>
                      <a:pt x="302" y="0"/>
                      <a:pt x="3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82" name="TextBox 281"/>
            <p:cNvSpPr txBox="1"/>
            <p:nvPr/>
          </p:nvSpPr>
          <p:spPr>
            <a:xfrm>
              <a:off x="8346419" y="1470036"/>
              <a:ext cx="1305322" cy="2544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5610505" y="1808154"/>
            <a:ext cx="2924996" cy="4331387"/>
            <a:chOff x="8484002" y="1794405"/>
            <a:chExt cx="2493698" cy="3945202"/>
          </a:xfrm>
        </p:grpSpPr>
        <p:grpSp>
          <p:nvGrpSpPr>
            <p:cNvPr id="297" name="Group 296"/>
            <p:cNvGrpSpPr/>
            <p:nvPr/>
          </p:nvGrpSpPr>
          <p:grpSpPr>
            <a:xfrm flipH="1">
              <a:off x="8594069" y="1794405"/>
              <a:ext cx="1282964" cy="2491977"/>
              <a:chOff x="9538235" y="1794405"/>
              <a:chExt cx="1282964" cy="2491977"/>
            </a:xfrm>
          </p:grpSpPr>
          <p:sp>
            <p:nvSpPr>
              <p:cNvPr id="298" name="Freeform 393"/>
              <p:cNvSpPr/>
              <p:nvPr/>
            </p:nvSpPr>
            <p:spPr bwMode="auto">
              <a:xfrm>
                <a:off x="9985381" y="2300024"/>
                <a:ext cx="529696" cy="507339"/>
              </a:xfrm>
              <a:custGeom>
                <a:avLst/>
                <a:gdLst>
                  <a:gd name="T0" fmla="*/ 183 w 188"/>
                  <a:gd name="T1" fmla="*/ 119 h 180"/>
                  <a:gd name="T2" fmla="*/ 175 w 188"/>
                  <a:gd name="T3" fmla="*/ 131 h 180"/>
                  <a:gd name="T4" fmla="*/ 89 w 188"/>
                  <a:gd name="T5" fmla="*/ 175 h 180"/>
                  <a:gd name="T6" fmla="*/ 30 w 188"/>
                  <a:gd name="T7" fmla="*/ 173 h 180"/>
                  <a:gd name="T8" fmla="*/ 4 w 188"/>
                  <a:gd name="T9" fmla="*/ 140 h 180"/>
                  <a:gd name="T10" fmla="*/ 24 w 188"/>
                  <a:gd name="T11" fmla="*/ 96 h 180"/>
                  <a:gd name="T12" fmla="*/ 35 w 188"/>
                  <a:gd name="T13" fmla="*/ 78 h 180"/>
                  <a:gd name="T14" fmla="*/ 36 w 188"/>
                  <a:gd name="T15" fmla="*/ 45 h 180"/>
                  <a:gd name="T16" fmla="*/ 36 w 188"/>
                  <a:gd name="T17" fmla="*/ 40 h 180"/>
                  <a:gd name="T18" fmla="*/ 126 w 188"/>
                  <a:gd name="T19" fmla="*/ 49 h 180"/>
                  <a:gd name="T20" fmla="*/ 156 w 188"/>
                  <a:gd name="T21" fmla="*/ 95 h 180"/>
                  <a:gd name="T22" fmla="*/ 183 w 188"/>
                  <a:gd name="T23" fmla="*/ 11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8" h="180">
                    <a:moveTo>
                      <a:pt x="183" y="119"/>
                    </a:moveTo>
                    <a:cubicBezTo>
                      <a:pt x="181" y="123"/>
                      <a:pt x="178" y="128"/>
                      <a:pt x="175" y="131"/>
                    </a:cubicBezTo>
                    <a:cubicBezTo>
                      <a:pt x="154" y="152"/>
                      <a:pt x="117" y="168"/>
                      <a:pt x="89" y="175"/>
                    </a:cubicBezTo>
                    <a:cubicBezTo>
                      <a:pt x="79" y="178"/>
                      <a:pt x="49" y="180"/>
                      <a:pt x="30" y="173"/>
                    </a:cubicBezTo>
                    <a:cubicBezTo>
                      <a:pt x="15" y="167"/>
                      <a:pt x="7" y="155"/>
                      <a:pt x="4" y="140"/>
                    </a:cubicBezTo>
                    <a:cubicBezTo>
                      <a:pt x="0" y="118"/>
                      <a:pt x="15" y="105"/>
                      <a:pt x="24" y="96"/>
                    </a:cubicBezTo>
                    <a:cubicBezTo>
                      <a:pt x="30" y="90"/>
                      <a:pt x="33" y="84"/>
                      <a:pt x="35" y="78"/>
                    </a:cubicBezTo>
                    <a:cubicBezTo>
                      <a:pt x="38" y="68"/>
                      <a:pt x="37" y="58"/>
                      <a:pt x="36" y="45"/>
                    </a:cubicBezTo>
                    <a:cubicBezTo>
                      <a:pt x="36" y="44"/>
                      <a:pt x="36" y="42"/>
                      <a:pt x="36" y="40"/>
                    </a:cubicBezTo>
                    <a:cubicBezTo>
                      <a:pt x="37" y="4"/>
                      <a:pt x="97" y="0"/>
                      <a:pt x="126" y="49"/>
                    </a:cubicBezTo>
                    <a:cubicBezTo>
                      <a:pt x="137" y="68"/>
                      <a:pt x="135" y="83"/>
                      <a:pt x="156" y="95"/>
                    </a:cubicBezTo>
                    <a:cubicBezTo>
                      <a:pt x="168" y="101"/>
                      <a:pt x="188" y="107"/>
                      <a:pt x="183" y="119"/>
                    </a:cubicBezTo>
                    <a:close/>
                  </a:path>
                </a:pathLst>
              </a:custGeom>
              <a:solidFill>
                <a:srgbClr val="F8A3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9" name="Freeform 394"/>
              <p:cNvSpPr/>
              <p:nvPr/>
            </p:nvSpPr>
            <p:spPr bwMode="auto">
              <a:xfrm>
                <a:off x="10085129" y="2413530"/>
                <a:ext cx="156502" cy="110067"/>
              </a:xfrm>
              <a:custGeom>
                <a:avLst/>
                <a:gdLst>
                  <a:gd name="T0" fmla="*/ 56 w 56"/>
                  <a:gd name="T1" fmla="*/ 4 h 39"/>
                  <a:gd name="T2" fmla="*/ 24 w 56"/>
                  <a:gd name="T3" fmla="*/ 38 h 39"/>
                  <a:gd name="T4" fmla="*/ 2 w 56"/>
                  <a:gd name="T5" fmla="*/ 38 h 39"/>
                  <a:gd name="T6" fmla="*/ 0 w 56"/>
                  <a:gd name="T7" fmla="*/ 38 h 39"/>
                  <a:gd name="T8" fmla="*/ 1 w 56"/>
                  <a:gd name="T9" fmla="*/ 5 h 39"/>
                  <a:gd name="T10" fmla="*/ 1 w 56"/>
                  <a:gd name="T11" fmla="*/ 0 h 39"/>
                  <a:gd name="T12" fmla="*/ 49 w 56"/>
                  <a:gd name="T13" fmla="*/ 3 h 39"/>
                  <a:gd name="T14" fmla="*/ 56 w 56"/>
                  <a:gd name="T15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9">
                    <a:moveTo>
                      <a:pt x="56" y="4"/>
                    </a:moveTo>
                    <a:cubicBezTo>
                      <a:pt x="54" y="23"/>
                      <a:pt x="37" y="35"/>
                      <a:pt x="24" y="38"/>
                    </a:cubicBezTo>
                    <a:cubicBezTo>
                      <a:pt x="16" y="39"/>
                      <a:pt x="9" y="39"/>
                      <a:pt x="2" y="38"/>
                    </a:cubicBezTo>
                    <a:cubicBezTo>
                      <a:pt x="1" y="38"/>
                      <a:pt x="1" y="38"/>
                      <a:pt x="0" y="38"/>
                    </a:cubicBezTo>
                    <a:cubicBezTo>
                      <a:pt x="3" y="28"/>
                      <a:pt x="2" y="18"/>
                      <a:pt x="1" y="5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9" y="1"/>
                      <a:pt x="23" y="3"/>
                      <a:pt x="49" y="3"/>
                    </a:cubicBezTo>
                    <a:cubicBezTo>
                      <a:pt x="50" y="3"/>
                      <a:pt x="56" y="3"/>
                      <a:pt x="56" y="4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0" name="Freeform 395"/>
              <p:cNvSpPr/>
              <p:nvPr/>
            </p:nvSpPr>
            <p:spPr bwMode="auto">
              <a:xfrm>
                <a:off x="9617346" y="2475442"/>
                <a:ext cx="1067991" cy="1104106"/>
              </a:xfrm>
              <a:custGeom>
                <a:avLst/>
                <a:gdLst>
                  <a:gd name="T0" fmla="*/ 363 w 380"/>
                  <a:gd name="T1" fmla="*/ 179 h 393"/>
                  <a:gd name="T2" fmla="*/ 305 w 380"/>
                  <a:gd name="T3" fmla="*/ 260 h 393"/>
                  <a:gd name="T4" fmla="*/ 309 w 380"/>
                  <a:gd name="T5" fmla="*/ 330 h 393"/>
                  <a:gd name="T6" fmla="*/ 310 w 380"/>
                  <a:gd name="T7" fmla="*/ 355 h 393"/>
                  <a:gd name="T8" fmla="*/ 311 w 380"/>
                  <a:gd name="T9" fmla="*/ 373 h 393"/>
                  <a:gd name="T10" fmla="*/ 303 w 380"/>
                  <a:gd name="T11" fmla="*/ 385 h 393"/>
                  <a:gd name="T12" fmla="*/ 243 w 380"/>
                  <a:gd name="T13" fmla="*/ 391 h 393"/>
                  <a:gd name="T14" fmla="*/ 209 w 380"/>
                  <a:gd name="T15" fmla="*/ 392 h 393"/>
                  <a:gd name="T16" fmla="*/ 171 w 380"/>
                  <a:gd name="T17" fmla="*/ 391 h 393"/>
                  <a:gd name="T18" fmla="*/ 78 w 380"/>
                  <a:gd name="T19" fmla="*/ 379 h 393"/>
                  <a:gd name="T20" fmla="*/ 76 w 380"/>
                  <a:gd name="T21" fmla="*/ 375 h 393"/>
                  <a:gd name="T22" fmla="*/ 82 w 380"/>
                  <a:gd name="T23" fmla="*/ 301 h 393"/>
                  <a:gd name="T24" fmla="*/ 80 w 380"/>
                  <a:gd name="T25" fmla="*/ 288 h 393"/>
                  <a:gd name="T26" fmla="*/ 117 w 380"/>
                  <a:gd name="T27" fmla="*/ 273 h 393"/>
                  <a:gd name="T28" fmla="*/ 145 w 380"/>
                  <a:gd name="T29" fmla="*/ 252 h 393"/>
                  <a:gd name="T30" fmla="*/ 133 w 380"/>
                  <a:gd name="T31" fmla="*/ 234 h 393"/>
                  <a:gd name="T32" fmla="*/ 71 w 380"/>
                  <a:gd name="T33" fmla="*/ 226 h 393"/>
                  <a:gd name="T34" fmla="*/ 64 w 380"/>
                  <a:gd name="T35" fmla="*/ 182 h 393"/>
                  <a:gd name="T36" fmla="*/ 40 w 380"/>
                  <a:gd name="T37" fmla="*/ 171 h 393"/>
                  <a:gd name="T38" fmla="*/ 15 w 380"/>
                  <a:gd name="T39" fmla="*/ 156 h 393"/>
                  <a:gd name="T40" fmla="*/ 5 w 380"/>
                  <a:gd name="T41" fmla="*/ 147 h 393"/>
                  <a:gd name="T42" fmla="*/ 2 w 380"/>
                  <a:gd name="T43" fmla="*/ 131 h 393"/>
                  <a:gd name="T44" fmla="*/ 83 w 380"/>
                  <a:gd name="T45" fmla="*/ 24 h 393"/>
                  <a:gd name="T46" fmla="*/ 165 w 380"/>
                  <a:gd name="T47" fmla="*/ 10 h 393"/>
                  <a:gd name="T48" fmla="*/ 162 w 380"/>
                  <a:gd name="T49" fmla="*/ 34 h 393"/>
                  <a:gd name="T50" fmla="*/ 169 w 380"/>
                  <a:gd name="T51" fmla="*/ 58 h 393"/>
                  <a:gd name="T52" fmla="*/ 254 w 380"/>
                  <a:gd name="T53" fmla="*/ 20 h 393"/>
                  <a:gd name="T54" fmla="*/ 274 w 380"/>
                  <a:gd name="T55" fmla="*/ 3 h 393"/>
                  <a:gd name="T56" fmla="*/ 368 w 380"/>
                  <a:gd name="T57" fmla="*/ 104 h 393"/>
                  <a:gd name="T58" fmla="*/ 379 w 380"/>
                  <a:gd name="T59" fmla="*/ 153 h 393"/>
                  <a:gd name="T60" fmla="*/ 363 w 380"/>
                  <a:gd name="T61" fmla="*/ 179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0" h="393">
                    <a:moveTo>
                      <a:pt x="363" y="179"/>
                    </a:moveTo>
                    <a:cubicBezTo>
                      <a:pt x="278" y="235"/>
                      <a:pt x="294" y="170"/>
                      <a:pt x="305" y="260"/>
                    </a:cubicBezTo>
                    <a:cubicBezTo>
                      <a:pt x="308" y="292"/>
                      <a:pt x="310" y="318"/>
                      <a:pt x="309" y="330"/>
                    </a:cubicBezTo>
                    <a:cubicBezTo>
                      <a:pt x="309" y="338"/>
                      <a:pt x="311" y="346"/>
                      <a:pt x="310" y="355"/>
                    </a:cubicBezTo>
                    <a:cubicBezTo>
                      <a:pt x="310" y="361"/>
                      <a:pt x="311" y="367"/>
                      <a:pt x="311" y="373"/>
                    </a:cubicBezTo>
                    <a:cubicBezTo>
                      <a:pt x="312" y="378"/>
                      <a:pt x="314" y="383"/>
                      <a:pt x="303" y="385"/>
                    </a:cubicBezTo>
                    <a:cubicBezTo>
                      <a:pt x="293" y="386"/>
                      <a:pt x="255" y="391"/>
                      <a:pt x="243" y="391"/>
                    </a:cubicBezTo>
                    <a:cubicBezTo>
                      <a:pt x="231" y="392"/>
                      <a:pt x="220" y="393"/>
                      <a:pt x="209" y="392"/>
                    </a:cubicBezTo>
                    <a:cubicBezTo>
                      <a:pt x="196" y="393"/>
                      <a:pt x="184" y="391"/>
                      <a:pt x="171" y="391"/>
                    </a:cubicBezTo>
                    <a:cubicBezTo>
                      <a:pt x="139" y="391"/>
                      <a:pt x="89" y="382"/>
                      <a:pt x="78" y="379"/>
                    </a:cubicBezTo>
                    <a:cubicBezTo>
                      <a:pt x="76" y="379"/>
                      <a:pt x="76" y="378"/>
                      <a:pt x="76" y="375"/>
                    </a:cubicBezTo>
                    <a:cubicBezTo>
                      <a:pt x="82" y="344"/>
                      <a:pt x="82" y="347"/>
                      <a:pt x="82" y="301"/>
                    </a:cubicBezTo>
                    <a:cubicBezTo>
                      <a:pt x="82" y="297"/>
                      <a:pt x="81" y="292"/>
                      <a:pt x="80" y="288"/>
                    </a:cubicBezTo>
                    <a:cubicBezTo>
                      <a:pt x="93" y="284"/>
                      <a:pt x="103" y="279"/>
                      <a:pt x="117" y="273"/>
                    </a:cubicBezTo>
                    <a:cubicBezTo>
                      <a:pt x="140" y="262"/>
                      <a:pt x="145" y="257"/>
                      <a:pt x="145" y="252"/>
                    </a:cubicBezTo>
                    <a:cubicBezTo>
                      <a:pt x="146" y="243"/>
                      <a:pt x="135" y="235"/>
                      <a:pt x="133" y="234"/>
                    </a:cubicBezTo>
                    <a:cubicBezTo>
                      <a:pt x="129" y="231"/>
                      <a:pt x="74" y="228"/>
                      <a:pt x="71" y="226"/>
                    </a:cubicBezTo>
                    <a:cubicBezTo>
                      <a:pt x="68" y="186"/>
                      <a:pt x="74" y="186"/>
                      <a:pt x="64" y="182"/>
                    </a:cubicBezTo>
                    <a:cubicBezTo>
                      <a:pt x="60" y="180"/>
                      <a:pt x="53" y="178"/>
                      <a:pt x="40" y="171"/>
                    </a:cubicBezTo>
                    <a:cubicBezTo>
                      <a:pt x="34" y="168"/>
                      <a:pt x="23" y="162"/>
                      <a:pt x="15" y="156"/>
                    </a:cubicBezTo>
                    <a:cubicBezTo>
                      <a:pt x="11" y="153"/>
                      <a:pt x="7" y="150"/>
                      <a:pt x="5" y="147"/>
                    </a:cubicBezTo>
                    <a:cubicBezTo>
                      <a:pt x="2" y="142"/>
                      <a:pt x="0" y="137"/>
                      <a:pt x="2" y="131"/>
                    </a:cubicBezTo>
                    <a:cubicBezTo>
                      <a:pt x="14" y="92"/>
                      <a:pt x="49" y="45"/>
                      <a:pt x="83" y="24"/>
                    </a:cubicBezTo>
                    <a:cubicBezTo>
                      <a:pt x="116" y="3"/>
                      <a:pt x="155" y="4"/>
                      <a:pt x="165" y="10"/>
                    </a:cubicBezTo>
                    <a:cubicBezTo>
                      <a:pt x="170" y="13"/>
                      <a:pt x="163" y="17"/>
                      <a:pt x="162" y="34"/>
                    </a:cubicBezTo>
                    <a:cubicBezTo>
                      <a:pt x="161" y="43"/>
                      <a:pt x="163" y="51"/>
                      <a:pt x="169" y="58"/>
                    </a:cubicBezTo>
                    <a:cubicBezTo>
                      <a:pt x="188" y="80"/>
                      <a:pt x="242" y="62"/>
                      <a:pt x="254" y="20"/>
                    </a:cubicBezTo>
                    <a:cubicBezTo>
                      <a:pt x="257" y="9"/>
                      <a:pt x="256" y="0"/>
                      <a:pt x="274" y="3"/>
                    </a:cubicBezTo>
                    <a:cubicBezTo>
                      <a:pt x="319" y="9"/>
                      <a:pt x="352" y="59"/>
                      <a:pt x="368" y="104"/>
                    </a:cubicBezTo>
                    <a:cubicBezTo>
                      <a:pt x="375" y="125"/>
                      <a:pt x="377" y="140"/>
                      <a:pt x="379" y="153"/>
                    </a:cubicBezTo>
                    <a:cubicBezTo>
                      <a:pt x="380" y="162"/>
                      <a:pt x="372" y="173"/>
                      <a:pt x="363" y="17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1" name="Freeform 396"/>
              <p:cNvSpPr/>
              <p:nvPr/>
            </p:nvSpPr>
            <p:spPr bwMode="auto">
              <a:xfrm>
                <a:off x="9816841" y="3110045"/>
                <a:ext cx="211535" cy="175419"/>
              </a:xfrm>
              <a:custGeom>
                <a:avLst/>
                <a:gdLst>
                  <a:gd name="T0" fmla="*/ 74 w 75"/>
                  <a:gd name="T1" fmla="*/ 26 h 62"/>
                  <a:gd name="T2" fmla="*/ 46 w 75"/>
                  <a:gd name="T3" fmla="*/ 47 h 62"/>
                  <a:gd name="T4" fmla="*/ 9 w 75"/>
                  <a:gd name="T5" fmla="*/ 62 h 62"/>
                  <a:gd name="T6" fmla="*/ 9 w 75"/>
                  <a:gd name="T7" fmla="*/ 61 h 62"/>
                  <a:gd name="T8" fmla="*/ 7 w 75"/>
                  <a:gd name="T9" fmla="*/ 47 h 62"/>
                  <a:gd name="T10" fmla="*/ 0 w 75"/>
                  <a:gd name="T11" fmla="*/ 0 h 62"/>
                  <a:gd name="T12" fmla="*/ 62 w 75"/>
                  <a:gd name="T13" fmla="*/ 8 h 62"/>
                  <a:gd name="T14" fmla="*/ 74 w 75"/>
                  <a:gd name="T1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2">
                    <a:moveTo>
                      <a:pt x="74" y="26"/>
                    </a:moveTo>
                    <a:cubicBezTo>
                      <a:pt x="74" y="31"/>
                      <a:pt x="69" y="36"/>
                      <a:pt x="46" y="47"/>
                    </a:cubicBezTo>
                    <a:cubicBezTo>
                      <a:pt x="32" y="53"/>
                      <a:pt x="22" y="58"/>
                      <a:pt x="9" y="6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56"/>
                      <a:pt x="8" y="52"/>
                      <a:pt x="7" y="47"/>
                    </a:cubicBezTo>
                    <a:cubicBezTo>
                      <a:pt x="3" y="27"/>
                      <a:pt x="1" y="12"/>
                      <a:pt x="0" y="0"/>
                    </a:cubicBezTo>
                    <a:cubicBezTo>
                      <a:pt x="3" y="2"/>
                      <a:pt x="58" y="5"/>
                      <a:pt x="62" y="8"/>
                    </a:cubicBezTo>
                    <a:cubicBezTo>
                      <a:pt x="64" y="9"/>
                      <a:pt x="75" y="17"/>
                      <a:pt x="74" y="26"/>
                    </a:cubicBezTo>
                    <a:close/>
                  </a:path>
                </a:pathLst>
              </a:custGeom>
              <a:solidFill>
                <a:srgbClr val="414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2" name="Freeform 397"/>
              <p:cNvSpPr/>
              <p:nvPr/>
            </p:nvSpPr>
            <p:spPr bwMode="auto">
              <a:xfrm>
                <a:off x="10006018" y="2595828"/>
                <a:ext cx="292365" cy="135864"/>
              </a:xfrm>
              <a:custGeom>
                <a:avLst/>
                <a:gdLst>
                  <a:gd name="T0" fmla="*/ 3 w 104"/>
                  <a:gd name="T1" fmla="*/ 2 h 48"/>
                  <a:gd name="T2" fmla="*/ 16 w 104"/>
                  <a:gd name="T3" fmla="*/ 28 h 48"/>
                  <a:gd name="T4" fmla="*/ 42 w 104"/>
                  <a:gd name="T5" fmla="*/ 42 h 48"/>
                  <a:gd name="T6" fmla="*/ 72 w 104"/>
                  <a:gd name="T7" fmla="*/ 41 h 48"/>
                  <a:gd name="T8" fmla="*/ 101 w 104"/>
                  <a:gd name="T9" fmla="*/ 30 h 48"/>
                  <a:gd name="T10" fmla="*/ 103 w 104"/>
                  <a:gd name="T11" fmla="*/ 31 h 48"/>
                  <a:gd name="T12" fmla="*/ 103 w 104"/>
                  <a:gd name="T13" fmla="*/ 33 h 48"/>
                  <a:gd name="T14" fmla="*/ 73 w 104"/>
                  <a:gd name="T15" fmla="*/ 44 h 48"/>
                  <a:gd name="T16" fmla="*/ 41 w 104"/>
                  <a:gd name="T17" fmla="*/ 46 h 48"/>
                  <a:gd name="T18" fmla="*/ 13 w 104"/>
                  <a:gd name="T19" fmla="*/ 31 h 48"/>
                  <a:gd name="T20" fmla="*/ 0 w 104"/>
                  <a:gd name="T21" fmla="*/ 2 h 48"/>
                  <a:gd name="T22" fmla="*/ 1 w 104"/>
                  <a:gd name="T23" fmla="*/ 0 h 48"/>
                  <a:gd name="T24" fmla="*/ 3 w 104"/>
                  <a:gd name="T25" fmla="*/ 1 h 48"/>
                  <a:gd name="T26" fmla="*/ 3 w 104"/>
                  <a:gd name="T27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48">
                    <a:moveTo>
                      <a:pt x="3" y="2"/>
                    </a:moveTo>
                    <a:cubicBezTo>
                      <a:pt x="5" y="11"/>
                      <a:pt x="9" y="21"/>
                      <a:pt x="16" y="28"/>
                    </a:cubicBezTo>
                    <a:cubicBezTo>
                      <a:pt x="23" y="36"/>
                      <a:pt x="32" y="41"/>
                      <a:pt x="42" y="42"/>
                    </a:cubicBezTo>
                    <a:cubicBezTo>
                      <a:pt x="52" y="44"/>
                      <a:pt x="62" y="43"/>
                      <a:pt x="72" y="41"/>
                    </a:cubicBezTo>
                    <a:cubicBezTo>
                      <a:pt x="82" y="38"/>
                      <a:pt x="92" y="34"/>
                      <a:pt x="101" y="30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4" y="32"/>
                      <a:pt x="103" y="33"/>
                      <a:pt x="103" y="33"/>
                    </a:cubicBezTo>
                    <a:cubicBezTo>
                      <a:pt x="93" y="38"/>
                      <a:pt x="83" y="42"/>
                      <a:pt x="73" y="44"/>
                    </a:cubicBezTo>
                    <a:cubicBezTo>
                      <a:pt x="63" y="47"/>
                      <a:pt x="52" y="48"/>
                      <a:pt x="41" y="46"/>
                    </a:cubicBezTo>
                    <a:cubicBezTo>
                      <a:pt x="30" y="44"/>
                      <a:pt x="20" y="39"/>
                      <a:pt x="13" y="31"/>
                    </a:cubicBezTo>
                    <a:cubicBezTo>
                      <a:pt x="6" y="23"/>
                      <a:pt x="2" y="1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3" name="Freeform 398"/>
              <p:cNvSpPr/>
              <p:nvPr/>
            </p:nvSpPr>
            <p:spPr bwMode="auto">
              <a:xfrm>
                <a:off x="9643142" y="2834878"/>
                <a:ext cx="134144" cy="84270"/>
              </a:xfrm>
              <a:custGeom>
                <a:avLst/>
                <a:gdLst>
                  <a:gd name="T0" fmla="*/ 2 w 48"/>
                  <a:gd name="T1" fmla="*/ 0 h 30"/>
                  <a:gd name="T2" fmla="*/ 24 w 48"/>
                  <a:gd name="T3" fmla="*/ 14 h 30"/>
                  <a:gd name="T4" fmla="*/ 35 w 48"/>
                  <a:gd name="T5" fmla="*/ 21 h 30"/>
                  <a:gd name="T6" fmla="*/ 46 w 48"/>
                  <a:gd name="T7" fmla="*/ 26 h 30"/>
                  <a:gd name="T8" fmla="*/ 46 w 48"/>
                  <a:gd name="T9" fmla="*/ 26 h 30"/>
                  <a:gd name="T10" fmla="*/ 47 w 48"/>
                  <a:gd name="T11" fmla="*/ 29 h 30"/>
                  <a:gd name="T12" fmla="*/ 45 w 48"/>
                  <a:gd name="T13" fmla="*/ 30 h 30"/>
                  <a:gd name="T14" fmla="*/ 33 w 48"/>
                  <a:gd name="T15" fmla="*/ 24 h 30"/>
                  <a:gd name="T16" fmla="*/ 22 w 48"/>
                  <a:gd name="T17" fmla="*/ 18 h 30"/>
                  <a:gd name="T18" fmla="*/ 0 w 48"/>
                  <a:gd name="T19" fmla="*/ 2 h 30"/>
                  <a:gd name="T20" fmla="*/ 0 w 48"/>
                  <a:gd name="T21" fmla="*/ 0 h 30"/>
                  <a:gd name="T22" fmla="*/ 2 w 48"/>
                  <a:gd name="T2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30">
                    <a:moveTo>
                      <a:pt x="2" y="0"/>
                    </a:moveTo>
                    <a:cubicBezTo>
                      <a:pt x="9" y="5"/>
                      <a:pt x="16" y="10"/>
                      <a:pt x="24" y="14"/>
                    </a:cubicBezTo>
                    <a:cubicBezTo>
                      <a:pt x="27" y="17"/>
                      <a:pt x="31" y="19"/>
                      <a:pt x="35" y="21"/>
                    </a:cubicBezTo>
                    <a:cubicBezTo>
                      <a:pt x="39" y="23"/>
                      <a:pt x="42" y="25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7"/>
                      <a:pt x="48" y="28"/>
                      <a:pt x="47" y="29"/>
                    </a:cubicBezTo>
                    <a:cubicBezTo>
                      <a:pt x="47" y="30"/>
                      <a:pt x="46" y="30"/>
                      <a:pt x="45" y="30"/>
                    </a:cubicBezTo>
                    <a:cubicBezTo>
                      <a:pt x="41" y="29"/>
                      <a:pt x="37" y="27"/>
                      <a:pt x="33" y="24"/>
                    </a:cubicBezTo>
                    <a:cubicBezTo>
                      <a:pt x="29" y="22"/>
                      <a:pt x="25" y="20"/>
                      <a:pt x="22" y="18"/>
                    </a:cubicBezTo>
                    <a:cubicBezTo>
                      <a:pt x="14" y="13"/>
                      <a:pt x="7" y="8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4" name="Freeform 399"/>
              <p:cNvSpPr/>
              <p:nvPr/>
            </p:nvSpPr>
            <p:spPr bwMode="auto">
              <a:xfrm>
                <a:off x="9586389" y="2480601"/>
                <a:ext cx="982002" cy="1805781"/>
              </a:xfrm>
              <a:custGeom>
                <a:avLst/>
                <a:gdLst>
                  <a:gd name="T0" fmla="*/ 344 w 349"/>
                  <a:gd name="T1" fmla="*/ 614 h 642"/>
                  <a:gd name="T2" fmla="*/ 142 w 349"/>
                  <a:gd name="T3" fmla="*/ 628 h 642"/>
                  <a:gd name="T4" fmla="*/ 4 w 349"/>
                  <a:gd name="T5" fmla="*/ 574 h 642"/>
                  <a:gd name="T6" fmla="*/ 18 w 349"/>
                  <a:gd name="T7" fmla="*/ 530 h 642"/>
                  <a:gd name="T8" fmla="*/ 65 w 349"/>
                  <a:gd name="T9" fmla="*/ 417 h 642"/>
                  <a:gd name="T10" fmla="*/ 74 w 349"/>
                  <a:gd name="T11" fmla="*/ 157 h 642"/>
                  <a:gd name="T12" fmla="*/ 145 w 349"/>
                  <a:gd name="T13" fmla="*/ 6 h 642"/>
                  <a:gd name="T14" fmla="*/ 148 w 349"/>
                  <a:gd name="T15" fmla="*/ 3 h 642"/>
                  <a:gd name="T16" fmla="*/ 155 w 349"/>
                  <a:gd name="T17" fmla="*/ 9 h 642"/>
                  <a:gd name="T18" fmla="*/ 122 w 349"/>
                  <a:gd name="T19" fmla="*/ 67 h 642"/>
                  <a:gd name="T20" fmla="*/ 123 w 349"/>
                  <a:gd name="T21" fmla="*/ 71 h 642"/>
                  <a:gd name="T22" fmla="*/ 265 w 349"/>
                  <a:gd name="T23" fmla="*/ 90 h 642"/>
                  <a:gd name="T24" fmla="*/ 286 w 349"/>
                  <a:gd name="T25" fmla="*/ 34 h 642"/>
                  <a:gd name="T26" fmla="*/ 302 w 349"/>
                  <a:gd name="T27" fmla="*/ 17 h 642"/>
                  <a:gd name="T28" fmla="*/ 311 w 349"/>
                  <a:gd name="T29" fmla="*/ 19 h 642"/>
                  <a:gd name="T30" fmla="*/ 286 w 349"/>
                  <a:gd name="T31" fmla="*/ 109 h 642"/>
                  <a:gd name="T32" fmla="*/ 285 w 349"/>
                  <a:gd name="T33" fmla="*/ 116 h 642"/>
                  <a:gd name="T34" fmla="*/ 296 w 349"/>
                  <a:gd name="T35" fmla="*/ 178 h 642"/>
                  <a:gd name="T36" fmla="*/ 310 w 349"/>
                  <a:gd name="T37" fmla="*/ 205 h 642"/>
                  <a:gd name="T38" fmla="*/ 329 w 349"/>
                  <a:gd name="T39" fmla="*/ 373 h 642"/>
                  <a:gd name="T40" fmla="*/ 348 w 349"/>
                  <a:gd name="T41" fmla="*/ 606 h 642"/>
                  <a:gd name="T42" fmla="*/ 344 w 349"/>
                  <a:gd name="T43" fmla="*/ 614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9" h="642">
                    <a:moveTo>
                      <a:pt x="344" y="614"/>
                    </a:moveTo>
                    <a:cubicBezTo>
                      <a:pt x="277" y="642"/>
                      <a:pt x="216" y="641"/>
                      <a:pt x="142" y="628"/>
                    </a:cubicBezTo>
                    <a:cubicBezTo>
                      <a:pt x="107" y="622"/>
                      <a:pt x="23" y="606"/>
                      <a:pt x="4" y="574"/>
                    </a:cubicBezTo>
                    <a:cubicBezTo>
                      <a:pt x="0" y="566"/>
                      <a:pt x="2" y="563"/>
                      <a:pt x="18" y="530"/>
                    </a:cubicBezTo>
                    <a:cubicBezTo>
                      <a:pt x="35" y="495"/>
                      <a:pt x="55" y="448"/>
                      <a:pt x="65" y="417"/>
                    </a:cubicBezTo>
                    <a:cubicBezTo>
                      <a:pt x="114" y="266"/>
                      <a:pt x="70" y="259"/>
                      <a:pt x="74" y="157"/>
                    </a:cubicBezTo>
                    <a:cubicBezTo>
                      <a:pt x="75" y="101"/>
                      <a:pt x="104" y="45"/>
                      <a:pt x="145" y="6"/>
                    </a:cubicBezTo>
                    <a:cubicBezTo>
                      <a:pt x="146" y="5"/>
                      <a:pt x="147" y="4"/>
                      <a:pt x="148" y="3"/>
                    </a:cubicBezTo>
                    <a:cubicBezTo>
                      <a:pt x="153" y="0"/>
                      <a:pt x="157" y="5"/>
                      <a:pt x="155" y="9"/>
                    </a:cubicBezTo>
                    <a:cubicBezTo>
                      <a:pt x="151" y="18"/>
                      <a:pt x="145" y="21"/>
                      <a:pt x="122" y="67"/>
                    </a:cubicBezTo>
                    <a:cubicBezTo>
                      <a:pt x="121" y="69"/>
                      <a:pt x="121" y="70"/>
                      <a:pt x="123" y="71"/>
                    </a:cubicBezTo>
                    <a:cubicBezTo>
                      <a:pt x="183" y="108"/>
                      <a:pt x="263" y="100"/>
                      <a:pt x="265" y="90"/>
                    </a:cubicBezTo>
                    <a:cubicBezTo>
                      <a:pt x="269" y="68"/>
                      <a:pt x="276" y="51"/>
                      <a:pt x="286" y="34"/>
                    </a:cubicBezTo>
                    <a:cubicBezTo>
                      <a:pt x="291" y="28"/>
                      <a:pt x="296" y="22"/>
                      <a:pt x="302" y="17"/>
                    </a:cubicBezTo>
                    <a:cubicBezTo>
                      <a:pt x="307" y="12"/>
                      <a:pt x="312" y="15"/>
                      <a:pt x="311" y="19"/>
                    </a:cubicBezTo>
                    <a:cubicBezTo>
                      <a:pt x="305" y="35"/>
                      <a:pt x="286" y="61"/>
                      <a:pt x="286" y="109"/>
                    </a:cubicBezTo>
                    <a:cubicBezTo>
                      <a:pt x="286" y="111"/>
                      <a:pt x="285" y="113"/>
                      <a:pt x="285" y="116"/>
                    </a:cubicBezTo>
                    <a:cubicBezTo>
                      <a:pt x="286" y="136"/>
                      <a:pt x="288" y="159"/>
                      <a:pt x="296" y="178"/>
                    </a:cubicBezTo>
                    <a:cubicBezTo>
                      <a:pt x="300" y="187"/>
                      <a:pt x="304" y="196"/>
                      <a:pt x="310" y="205"/>
                    </a:cubicBezTo>
                    <a:cubicBezTo>
                      <a:pt x="320" y="219"/>
                      <a:pt x="330" y="357"/>
                      <a:pt x="329" y="373"/>
                    </a:cubicBezTo>
                    <a:cubicBezTo>
                      <a:pt x="329" y="383"/>
                      <a:pt x="345" y="589"/>
                      <a:pt x="348" y="606"/>
                    </a:cubicBezTo>
                    <a:cubicBezTo>
                      <a:pt x="349" y="610"/>
                      <a:pt x="348" y="612"/>
                      <a:pt x="344" y="61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5" name="Freeform 400"/>
              <p:cNvSpPr/>
              <p:nvPr/>
            </p:nvSpPr>
            <p:spPr bwMode="auto">
              <a:xfrm>
                <a:off x="9718813" y="4162558"/>
                <a:ext cx="742950" cy="120385"/>
              </a:xfrm>
              <a:custGeom>
                <a:avLst/>
                <a:gdLst>
                  <a:gd name="T0" fmla="*/ 218 w 264"/>
                  <a:gd name="T1" fmla="*/ 22 h 43"/>
                  <a:gd name="T2" fmla="*/ 213 w 264"/>
                  <a:gd name="T3" fmla="*/ 25 h 43"/>
                  <a:gd name="T4" fmla="*/ 205 w 264"/>
                  <a:gd name="T5" fmla="*/ 28 h 43"/>
                  <a:gd name="T6" fmla="*/ 180 w 264"/>
                  <a:gd name="T7" fmla="*/ 32 h 43"/>
                  <a:gd name="T8" fmla="*/ 167 w 264"/>
                  <a:gd name="T9" fmla="*/ 27 h 43"/>
                  <a:gd name="T10" fmla="*/ 155 w 264"/>
                  <a:gd name="T11" fmla="*/ 18 h 43"/>
                  <a:gd name="T12" fmla="*/ 128 w 264"/>
                  <a:gd name="T13" fmla="*/ 8 h 43"/>
                  <a:gd name="T14" fmla="*/ 98 w 264"/>
                  <a:gd name="T15" fmla="*/ 14 h 43"/>
                  <a:gd name="T16" fmla="*/ 81 w 264"/>
                  <a:gd name="T17" fmla="*/ 21 h 43"/>
                  <a:gd name="T18" fmla="*/ 60 w 264"/>
                  <a:gd name="T19" fmla="*/ 18 h 43"/>
                  <a:gd name="T20" fmla="*/ 47 w 264"/>
                  <a:gd name="T21" fmla="*/ 10 h 43"/>
                  <a:gd name="T22" fmla="*/ 11 w 264"/>
                  <a:gd name="T23" fmla="*/ 3 h 43"/>
                  <a:gd name="T24" fmla="*/ 0 w 264"/>
                  <a:gd name="T25" fmla="*/ 6 h 43"/>
                  <a:gd name="T26" fmla="*/ 95 w 264"/>
                  <a:gd name="T27" fmla="*/ 30 h 43"/>
                  <a:gd name="T28" fmla="*/ 264 w 264"/>
                  <a:gd name="T29" fmla="*/ 28 h 43"/>
                  <a:gd name="T30" fmla="*/ 257 w 264"/>
                  <a:gd name="T31" fmla="*/ 24 h 43"/>
                  <a:gd name="T32" fmla="*/ 218 w 264"/>
                  <a:gd name="T33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43">
                    <a:moveTo>
                      <a:pt x="218" y="22"/>
                    </a:moveTo>
                    <a:cubicBezTo>
                      <a:pt x="216" y="23"/>
                      <a:pt x="215" y="24"/>
                      <a:pt x="213" y="25"/>
                    </a:cubicBezTo>
                    <a:cubicBezTo>
                      <a:pt x="210" y="26"/>
                      <a:pt x="208" y="27"/>
                      <a:pt x="205" y="28"/>
                    </a:cubicBezTo>
                    <a:cubicBezTo>
                      <a:pt x="197" y="32"/>
                      <a:pt x="188" y="33"/>
                      <a:pt x="180" y="32"/>
                    </a:cubicBezTo>
                    <a:cubicBezTo>
                      <a:pt x="175" y="31"/>
                      <a:pt x="171" y="30"/>
                      <a:pt x="167" y="27"/>
                    </a:cubicBezTo>
                    <a:cubicBezTo>
                      <a:pt x="163" y="24"/>
                      <a:pt x="159" y="21"/>
                      <a:pt x="155" y="18"/>
                    </a:cubicBezTo>
                    <a:cubicBezTo>
                      <a:pt x="147" y="12"/>
                      <a:pt x="138" y="9"/>
                      <a:pt x="128" y="8"/>
                    </a:cubicBezTo>
                    <a:cubicBezTo>
                      <a:pt x="117" y="7"/>
                      <a:pt x="107" y="9"/>
                      <a:pt x="98" y="14"/>
                    </a:cubicBezTo>
                    <a:cubicBezTo>
                      <a:pt x="92" y="17"/>
                      <a:pt x="87" y="19"/>
                      <a:pt x="81" y="21"/>
                    </a:cubicBezTo>
                    <a:cubicBezTo>
                      <a:pt x="74" y="23"/>
                      <a:pt x="67" y="22"/>
                      <a:pt x="60" y="18"/>
                    </a:cubicBezTo>
                    <a:cubicBezTo>
                      <a:pt x="56" y="15"/>
                      <a:pt x="52" y="13"/>
                      <a:pt x="47" y="10"/>
                    </a:cubicBezTo>
                    <a:cubicBezTo>
                      <a:pt x="36" y="5"/>
                      <a:pt x="24" y="0"/>
                      <a:pt x="11" y="3"/>
                    </a:cubicBezTo>
                    <a:cubicBezTo>
                      <a:pt x="7" y="3"/>
                      <a:pt x="3" y="4"/>
                      <a:pt x="0" y="6"/>
                    </a:cubicBezTo>
                    <a:cubicBezTo>
                      <a:pt x="32" y="19"/>
                      <a:pt x="73" y="27"/>
                      <a:pt x="95" y="30"/>
                    </a:cubicBezTo>
                    <a:cubicBezTo>
                      <a:pt x="157" y="41"/>
                      <a:pt x="209" y="43"/>
                      <a:pt x="264" y="28"/>
                    </a:cubicBezTo>
                    <a:cubicBezTo>
                      <a:pt x="262" y="26"/>
                      <a:pt x="259" y="25"/>
                      <a:pt x="257" y="24"/>
                    </a:cubicBezTo>
                    <a:cubicBezTo>
                      <a:pt x="244" y="17"/>
                      <a:pt x="231" y="17"/>
                      <a:pt x="218" y="22"/>
                    </a:cubicBezTo>
                  </a:path>
                </a:pathLst>
              </a:custGeom>
              <a:solidFill>
                <a:srgbClr val="466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6" name="Freeform 401"/>
              <p:cNvSpPr/>
              <p:nvPr/>
            </p:nvSpPr>
            <p:spPr bwMode="auto">
              <a:xfrm>
                <a:off x="9589829" y="4007776"/>
                <a:ext cx="978562" cy="213254"/>
              </a:xfrm>
              <a:custGeom>
                <a:avLst/>
                <a:gdLst>
                  <a:gd name="T0" fmla="*/ 27 w 348"/>
                  <a:gd name="T1" fmla="*/ 52 h 76"/>
                  <a:gd name="T2" fmla="*/ 39 w 348"/>
                  <a:gd name="T3" fmla="*/ 47 h 76"/>
                  <a:gd name="T4" fmla="*/ 53 w 348"/>
                  <a:gd name="T5" fmla="*/ 40 h 76"/>
                  <a:gd name="T6" fmla="*/ 78 w 348"/>
                  <a:gd name="T7" fmla="*/ 42 h 76"/>
                  <a:gd name="T8" fmla="*/ 89 w 348"/>
                  <a:gd name="T9" fmla="*/ 48 h 76"/>
                  <a:gd name="T10" fmla="*/ 147 w 348"/>
                  <a:gd name="T11" fmla="*/ 54 h 76"/>
                  <a:gd name="T12" fmla="*/ 159 w 348"/>
                  <a:gd name="T13" fmla="*/ 49 h 76"/>
                  <a:gd name="T14" fmla="*/ 167 w 348"/>
                  <a:gd name="T15" fmla="*/ 46 h 76"/>
                  <a:gd name="T16" fmla="*/ 190 w 348"/>
                  <a:gd name="T17" fmla="*/ 49 h 76"/>
                  <a:gd name="T18" fmla="*/ 200 w 348"/>
                  <a:gd name="T19" fmla="*/ 56 h 76"/>
                  <a:gd name="T20" fmla="*/ 222 w 348"/>
                  <a:gd name="T21" fmla="*/ 67 h 76"/>
                  <a:gd name="T22" fmla="*/ 263 w 348"/>
                  <a:gd name="T23" fmla="*/ 63 h 76"/>
                  <a:gd name="T24" fmla="*/ 280 w 348"/>
                  <a:gd name="T25" fmla="*/ 56 h 76"/>
                  <a:gd name="T26" fmla="*/ 300 w 348"/>
                  <a:gd name="T27" fmla="*/ 58 h 76"/>
                  <a:gd name="T28" fmla="*/ 320 w 348"/>
                  <a:gd name="T29" fmla="*/ 70 h 76"/>
                  <a:gd name="T30" fmla="*/ 331 w 348"/>
                  <a:gd name="T31" fmla="*/ 76 h 76"/>
                  <a:gd name="T32" fmla="*/ 343 w 348"/>
                  <a:gd name="T33" fmla="*/ 71 h 76"/>
                  <a:gd name="T34" fmla="*/ 347 w 348"/>
                  <a:gd name="T35" fmla="*/ 63 h 76"/>
                  <a:gd name="T36" fmla="*/ 345 w 348"/>
                  <a:gd name="T37" fmla="*/ 39 h 76"/>
                  <a:gd name="T38" fmla="*/ 323 w 348"/>
                  <a:gd name="T39" fmla="*/ 32 h 76"/>
                  <a:gd name="T40" fmla="*/ 314 w 348"/>
                  <a:gd name="T41" fmla="*/ 26 h 76"/>
                  <a:gd name="T42" fmla="*/ 301 w 348"/>
                  <a:gd name="T43" fmla="*/ 20 h 76"/>
                  <a:gd name="T44" fmla="*/ 270 w 348"/>
                  <a:gd name="T45" fmla="*/ 21 h 76"/>
                  <a:gd name="T46" fmla="*/ 257 w 348"/>
                  <a:gd name="T47" fmla="*/ 26 h 76"/>
                  <a:gd name="T48" fmla="*/ 244 w 348"/>
                  <a:gd name="T49" fmla="*/ 30 h 76"/>
                  <a:gd name="T50" fmla="*/ 215 w 348"/>
                  <a:gd name="T51" fmla="*/ 24 h 76"/>
                  <a:gd name="T52" fmla="*/ 206 w 348"/>
                  <a:gd name="T53" fmla="*/ 17 h 76"/>
                  <a:gd name="T54" fmla="*/ 192 w 348"/>
                  <a:gd name="T55" fmla="*/ 9 h 76"/>
                  <a:gd name="T56" fmla="*/ 149 w 348"/>
                  <a:gd name="T57" fmla="*/ 12 h 76"/>
                  <a:gd name="T58" fmla="*/ 131 w 348"/>
                  <a:gd name="T59" fmla="*/ 20 h 76"/>
                  <a:gd name="T60" fmla="*/ 112 w 348"/>
                  <a:gd name="T61" fmla="*/ 18 h 76"/>
                  <a:gd name="T62" fmla="*/ 100 w 348"/>
                  <a:gd name="T63" fmla="*/ 11 h 76"/>
                  <a:gd name="T64" fmla="*/ 86 w 348"/>
                  <a:gd name="T65" fmla="*/ 4 h 76"/>
                  <a:gd name="T66" fmla="*/ 56 w 348"/>
                  <a:gd name="T67" fmla="*/ 2 h 76"/>
                  <a:gd name="T68" fmla="*/ 43 w 348"/>
                  <a:gd name="T69" fmla="*/ 7 h 76"/>
                  <a:gd name="T70" fmla="*/ 33 w 348"/>
                  <a:gd name="T71" fmla="*/ 12 h 76"/>
                  <a:gd name="T72" fmla="*/ 4 w 348"/>
                  <a:gd name="T73" fmla="*/ 14 h 76"/>
                  <a:gd name="T74" fmla="*/ 3 w 348"/>
                  <a:gd name="T75" fmla="*/ 31 h 76"/>
                  <a:gd name="T76" fmla="*/ 27 w 348"/>
                  <a:gd name="T77" fmla="*/ 5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76">
                    <a:moveTo>
                      <a:pt x="27" y="52"/>
                    </a:moveTo>
                    <a:cubicBezTo>
                      <a:pt x="31" y="51"/>
                      <a:pt x="35" y="49"/>
                      <a:pt x="39" y="47"/>
                    </a:cubicBezTo>
                    <a:cubicBezTo>
                      <a:pt x="44" y="44"/>
                      <a:pt x="49" y="42"/>
                      <a:pt x="53" y="40"/>
                    </a:cubicBezTo>
                    <a:cubicBezTo>
                      <a:pt x="62" y="36"/>
                      <a:pt x="70" y="37"/>
                      <a:pt x="78" y="42"/>
                    </a:cubicBezTo>
                    <a:cubicBezTo>
                      <a:pt x="82" y="44"/>
                      <a:pt x="85" y="46"/>
                      <a:pt x="89" y="48"/>
                    </a:cubicBezTo>
                    <a:cubicBezTo>
                      <a:pt x="107" y="60"/>
                      <a:pt x="126" y="63"/>
                      <a:pt x="147" y="54"/>
                    </a:cubicBezTo>
                    <a:cubicBezTo>
                      <a:pt x="151" y="53"/>
                      <a:pt x="155" y="51"/>
                      <a:pt x="159" y="49"/>
                    </a:cubicBezTo>
                    <a:cubicBezTo>
                      <a:pt x="161" y="48"/>
                      <a:pt x="164" y="47"/>
                      <a:pt x="167" y="46"/>
                    </a:cubicBezTo>
                    <a:cubicBezTo>
                      <a:pt x="175" y="43"/>
                      <a:pt x="183" y="44"/>
                      <a:pt x="190" y="49"/>
                    </a:cubicBezTo>
                    <a:cubicBezTo>
                      <a:pt x="193" y="51"/>
                      <a:pt x="197" y="54"/>
                      <a:pt x="200" y="56"/>
                    </a:cubicBezTo>
                    <a:cubicBezTo>
                      <a:pt x="207" y="61"/>
                      <a:pt x="214" y="66"/>
                      <a:pt x="222" y="67"/>
                    </a:cubicBezTo>
                    <a:cubicBezTo>
                      <a:pt x="236" y="69"/>
                      <a:pt x="250" y="69"/>
                      <a:pt x="263" y="63"/>
                    </a:cubicBezTo>
                    <a:cubicBezTo>
                      <a:pt x="269" y="60"/>
                      <a:pt x="274" y="58"/>
                      <a:pt x="280" y="56"/>
                    </a:cubicBezTo>
                    <a:cubicBezTo>
                      <a:pt x="287" y="53"/>
                      <a:pt x="293" y="54"/>
                      <a:pt x="300" y="58"/>
                    </a:cubicBezTo>
                    <a:cubicBezTo>
                      <a:pt x="306" y="62"/>
                      <a:pt x="313" y="66"/>
                      <a:pt x="320" y="70"/>
                    </a:cubicBezTo>
                    <a:cubicBezTo>
                      <a:pt x="324" y="72"/>
                      <a:pt x="328" y="74"/>
                      <a:pt x="331" y="76"/>
                    </a:cubicBezTo>
                    <a:cubicBezTo>
                      <a:pt x="335" y="74"/>
                      <a:pt x="339" y="73"/>
                      <a:pt x="343" y="71"/>
                    </a:cubicBezTo>
                    <a:cubicBezTo>
                      <a:pt x="347" y="69"/>
                      <a:pt x="348" y="67"/>
                      <a:pt x="347" y="63"/>
                    </a:cubicBezTo>
                    <a:cubicBezTo>
                      <a:pt x="347" y="60"/>
                      <a:pt x="346" y="51"/>
                      <a:pt x="345" y="39"/>
                    </a:cubicBezTo>
                    <a:cubicBezTo>
                      <a:pt x="337" y="39"/>
                      <a:pt x="330" y="36"/>
                      <a:pt x="323" y="32"/>
                    </a:cubicBezTo>
                    <a:cubicBezTo>
                      <a:pt x="320" y="30"/>
                      <a:pt x="317" y="28"/>
                      <a:pt x="314" y="26"/>
                    </a:cubicBezTo>
                    <a:cubicBezTo>
                      <a:pt x="310" y="24"/>
                      <a:pt x="305" y="22"/>
                      <a:pt x="301" y="20"/>
                    </a:cubicBezTo>
                    <a:cubicBezTo>
                      <a:pt x="291" y="16"/>
                      <a:pt x="280" y="16"/>
                      <a:pt x="270" y="21"/>
                    </a:cubicBezTo>
                    <a:cubicBezTo>
                      <a:pt x="266" y="22"/>
                      <a:pt x="261" y="24"/>
                      <a:pt x="257" y="26"/>
                    </a:cubicBezTo>
                    <a:cubicBezTo>
                      <a:pt x="253" y="28"/>
                      <a:pt x="249" y="29"/>
                      <a:pt x="244" y="30"/>
                    </a:cubicBezTo>
                    <a:cubicBezTo>
                      <a:pt x="234" y="32"/>
                      <a:pt x="224" y="31"/>
                      <a:pt x="215" y="24"/>
                    </a:cubicBezTo>
                    <a:cubicBezTo>
                      <a:pt x="212" y="22"/>
                      <a:pt x="209" y="19"/>
                      <a:pt x="206" y="17"/>
                    </a:cubicBezTo>
                    <a:cubicBezTo>
                      <a:pt x="201" y="14"/>
                      <a:pt x="197" y="11"/>
                      <a:pt x="192" y="9"/>
                    </a:cubicBezTo>
                    <a:cubicBezTo>
                      <a:pt x="177" y="5"/>
                      <a:pt x="162" y="6"/>
                      <a:pt x="149" y="12"/>
                    </a:cubicBezTo>
                    <a:cubicBezTo>
                      <a:pt x="143" y="15"/>
                      <a:pt x="137" y="18"/>
                      <a:pt x="131" y="20"/>
                    </a:cubicBezTo>
                    <a:cubicBezTo>
                      <a:pt x="125" y="22"/>
                      <a:pt x="118" y="21"/>
                      <a:pt x="112" y="18"/>
                    </a:cubicBezTo>
                    <a:cubicBezTo>
                      <a:pt x="108" y="16"/>
                      <a:pt x="104" y="13"/>
                      <a:pt x="100" y="11"/>
                    </a:cubicBezTo>
                    <a:cubicBezTo>
                      <a:pt x="96" y="8"/>
                      <a:pt x="91" y="6"/>
                      <a:pt x="86" y="4"/>
                    </a:cubicBezTo>
                    <a:cubicBezTo>
                      <a:pt x="76" y="0"/>
                      <a:pt x="66" y="0"/>
                      <a:pt x="56" y="2"/>
                    </a:cubicBezTo>
                    <a:cubicBezTo>
                      <a:pt x="52" y="4"/>
                      <a:pt x="47" y="5"/>
                      <a:pt x="43" y="7"/>
                    </a:cubicBezTo>
                    <a:cubicBezTo>
                      <a:pt x="40" y="9"/>
                      <a:pt x="36" y="11"/>
                      <a:pt x="33" y="12"/>
                    </a:cubicBezTo>
                    <a:cubicBezTo>
                      <a:pt x="23" y="18"/>
                      <a:pt x="14" y="17"/>
                      <a:pt x="4" y="14"/>
                    </a:cubicBezTo>
                    <a:cubicBezTo>
                      <a:pt x="0" y="23"/>
                      <a:pt x="0" y="26"/>
                      <a:pt x="3" y="31"/>
                    </a:cubicBezTo>
                    <a:cubicBezTo>
                      <a:pt x="8" y="39"/>
                      <a:pt x="16" y="46"/>
                      <a:pt x="27" y="52"/>
                    </a:cubicBezTo>
                  </a:path>
                </a:pathLst>
              </a:custGeom>
              <a:solidFill>
                <a:srgbClr val="466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7" name="Freeform 402"/>
              <p:cNvSpPr/>
              <p:nvPr/>
            </p:nvSpPr>
            <p:spPr bwMode="auto">
              <a:xfrm>
                <a:off x="9624225" y="3849555"/>
                <a:ext cx="930408" cy="216694"/>
              </a:xfrm>
              <a:custGeom>
                <a:avLst/>
                <a:gdLst>
                  <a:gd name="T0" fmla="*/ 29 w 331"/>
                  <a:gd name="T1" fmla="*/ 47 h 77"/>
                  <a:gd name="T2" fmla="*/ 45 w 331"/>
                  <a:gd name="T3" fmla="*/ 40 h 77"/>
                  <a:gd name="T4" fmla="*/ 70 w 331"/>
                  <a:gd name="T5" fmla="*/ 41 h 77"/>
                  <a:gd name="T6" fmla="*/ 81 w 331"/>
                  <a:gd name="T7" fmla="*/ 48 h 77"/>
                  <a:gd name="T8" fmla="*/ 123 w 331"/>
                  <a:gd name="T9" fmla="*/ 59 h 77"/>
                  <a:gd name="T10" fmla="*/ 149 w 331"/>
                  <a:gd name="T11" fmla="*/ 50 h 77"/>
                  <a:gd name="T12" fmla="*/ 159 w 331"/>
                  <a:gd name="T13" fmla="*/ 46 h 77"/>
                  <a:gd name="T14" fmla="*/ 184 w 331"/>
                  <a:gd name="T15" fmla="*/ 49 h 77"/>
                  <a:gd name="T16" fmla="*/ 196 w 331"/>
                  <a:gd name="T17" fmla="*/ 58 h 77"/>
                  <a:gd name="T18" fmla="*/ 214 w 331"/>
                  <a:gd name="T19" fmla="*/ 67 h 77"/>
                  <a:gd name="T20" fmla="*/ 255 w 331"/>
                  <a:gd name="T21" fmla="*/ 63 h 77"/>
                  <a:gd name="T22" fmla="*/ 271 w 331"/>
                  <a:gd name="T23" fmla="*/ 56 h 77"/>
                  <a:gd name="T24" fmla="*/ 292 w 331"/>
                  <a:gd name="T25" fmla="*/ 58 h 77"/>
                  <a:gd name="T26" fmla="*/ 316 w 331"/>
                  <a:gd name="T27" fmla="*/ 72 h 77"/>
                  <a:gd name="T28" fmla="*/ 331 w 331"/>
                  <a:gd name="T29" fmla="*/ 77 h 77"/>
                  <a:gd name="T30" fmla="*/ 328 w 331"/>
                  <a:gd name="T31" fmla="*/ 37 h 77"/>
                  <a:gd name="T32" fmla="*/ 320 w 331"/>
                  <a:gd name="T33" fmla="*/ 34 h 77"/>
                  <a:gd name="T34" fmla="*/ 306 w 331"/>
                  <a:gd name="T35" fmla="*/ 26 h 77"/>
                  <a:gd name="T36" fmla="*/ 293 w 331"/>
                  <a:gd name="T37" fmla="*/ 20 h 77"/>
                  <a:gd name="T38" fmla="*/ 270 w 331"/>
                  <a:gd name="T39" fmla="*/ 18 h 77"/>
                  <a:gd name="T40" fmla="*/ 258 w 331"/>
                  <a:gd name="T41" fmla="*/ 22 h 77"/>
                  <a:gd name="T42" fmla="*/ 236 w 331"/>
                  <a:gd name="T43" fmla="*/ 30 h 77"/>
                  <a:gd name="T44" fmla="*/ 208 w 331"/>
                  <a:gd name="T45" fmla="*/ 24 h 77"/>
                  <a:gd name="T46" fmla="*/ 196 w 331"/>
                  <a:gd name="T47" fmla="*/ 16 h 77"/>
                  <a:gd name="T48" fmla="*/ 170 w 331"/>
                  <a:gd name="T49" fmla="*/ 7 h 77"/>
                  <a:gd name="T50" fmla="*/ 138 w 331"/>
                  <a:gd name="T51" fmla="*/ 13 h 77"/>
                  <a:gd name="T52" fmla="*/ 127 w 331"/>
                  <a:gd name="T53" fmla="*/ 18 h 77"/>
                  <a:gd name="T54" fmla="*/ 101 w 331"/>
                  <a:gd name="T55" fmla="*/ 16 h 77"/>
                  <a:gd name="T56" fmla="*/ 91 w 331"/>
                  <a:gd name="T57" fmla="*/ 10 h 77"/>
                  <a:gd name="T58" fmla="*/ 78 w 331"/>
                  <a:gd name="T59" fmla="*/ 4 h 77"/>
                  <a:gd name="T60" fmla="*/ 61 w 331"/>
                  <a:gd name="T61" fmla="*/ 1 h 77"/>
                  <a:gd name="T62" fmla="*/ 39 w 331"/>
                  <a:gd name="T63" fmla="*/ 5 h 77"/>
                  <a:gd name="T64" fmla="*/ 24 w 331"/>
                  <a:gd name="T65" fmla="*/ 13 h 77"/>
                  <a:gd name="T66" fmla="*/ 19 w 331"/>
                  <a:gd name="T67" fmla="*/ 15 h 77"/>
                  <a:gd name="T68" fmla="*/ 5 w 331"/>
                  <a:gd name="T69" fmla="*/ 43 h 77"/>
                  <a:gd name="T70" fmla="*/ 0 w 331"/>
                  <a:gd name="T71" fmla="*/ 53 h 77"/>
                  <a:gd name="T72" fmla="*/ 29 w 331"/>
                  <a:gd name="T73" fmla="*/ 4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77">
                    <a:moveTo>
                      <a:pt x="29" y="47"/>
                    </a:moveTo>
                    <a:cubicBezTo>
                      <a:pt x="34" y="45"/>
                      <a:pt x="40" y="42"/>
                      <a:pt x="45" y="40"/>
                    </a:cubicBezTo>
                    <a:cubicBezTo>
                      <a:pt x="53" y="36"/>
                      <a:pt x="62" y="37"/>
                      <a:pt x="70" y="41"/>
                    </a:cubicBezTo>
                    <a:cubicBezTo>
                      <a:pt x="74" y="43"/>
                      <a:pt x="77" y="46"/>
                      <a:pt x="81" y="48"/>
                    </a:cubicBezTo>
                    <a:cubicBezTo>
                      <a:pt x="94" y="56"/>
                      <a:pt x="107" y="61"/>
                      <a:pt x="123" y="59"/>
                    </a:cubicBezTo>
                    <a:cubicBezTo>
                      <a:pt x="132" y="58"/>
                      <a:pt x="141" y="53"/>
                      <a:pt x="149" y="50"/>
                    </a:cubicBezTo>
                    <a:cubicBezTo>
                      <a:pt x="152" y="48"/>
                      <a:pt x="156" y="47"/>
                      <a:pt x="159" y="46"/>
                    </a:cubicBezTo>
                    <a:cubicBezTo>
                      <a:pt x="168" y="43"/>
                      <a:pt x="176" y="44"/>
                      <a:pt x="184" y="49"/>
                    </a:cubicBezTo>
                    <a:cubicBezTo>
                      <a:pt x="188" y="52"/>
                      <a:pt x="192" y="55"/>
                      <a:pt x="196" y="58"/>
                    </a:cubicBezTo>
                    <a:cubicBezTo>
                      <a:pt x="201" y="62"/>
                      <a:pt x="207" y="66"/>
                      <a:pt x="214" y="67"/>
                    </a:cubicBezTo>
                    <a:cubicBezTo>
                      <a:pt x="228" y="69"/>
                      <a:pt x="242" y="68"/>
                      <a:pt x="255" y="63"/>
                    </a:cubicBezTo>
                    <a:cubicBezTo>
                      <a:pt x="260" y="60"/>
                      <a:pt x="266" y="58"/>
                      <a:pt x="271" y="56"/>
                    </a:cubicBezTo>
                    <a:cubicBezTo>
                      <a:pt x="278" y="53"/>
                      <a:pt x="285" y="53"/>
                      <a:pt x="292" y="58"/>
                    </a:cubicBezTo>
                    <a:cubicBezTo>
                      <a:pt x="300" y="63"/>
                      <a:pt x="308" y="67"/>
                      <a:pt x="316" y="72"/>
                    </a:cubicBezTo>
                    <a:cubicBezTo>
                      <a:pt x="320" y="75"/>
                      <a:pt x="326" y="76"/>
                      <a:pt x="331" y="77"/>
                    </a:cubicBezTo>
                    <a:cubicBezTo>
                      <a:pt x="330" y="65"/>
                      <a:pt x="329" y="52"/>
                      <a:pt x="328" y="37"/>
                    </a:cubicBezTo>
                    <a:cubicBezTo>
                      <a:pt x="325" y="36"/>
                      <a:pt x="322" y="35"/>
                      <a:pt x="320" y="34"/>
                    </a:cubicBezTo>
                    <a:cubicBezTo>
                      <a:pt x="315" y="31"/>
                      <a:pt x="311" y="29"/>
                      <a:pt x="306" y="26"/>
                    </a:cubicBezTo>
                    <a:cubicBezTo>
                      <a:pt x="302" y="24"/>
                      <a:pt x="298" y="22"/>
                      <a:pt x="293" y="20"/>
                    </a:cubicBezTo>
                    <a:cubicBezTo>
                      <a:pt x="286" y="17"/>
                      <a:pt x="278" y="16"/>
                      <a:pt x="270" y="18"/>
                    </a:cubicBezTo>
                    <a:cubicBezTo>
                      <a:pt x="266" y="19"/>
                      <a:pt x="262" y="20"/>
                      <a:pt x="258" y="22"/>
                    </a:cubicBezTo>
                    <a:cubicBezTo>
                      <a:pt x="251" y="25"/>
                      <a:pt x="244" y="28"/>
                      <a:pt x="236" y="30"/>
                    </a:cubicBezTo>
                    <a:cubicBezTo>
                      <a:pt x="226" y="32"/>
                      <a:pt x="217" y="31"/>
                      <a:pt x="208" y="24"/>
                    </a:cubicBezTo>
                    <a:cubicBezTo>
                      <a:pt x="204" y="21"/>
                      <a:pt x="200" y="19"/>
                      <a:pt x="196" y="16"/>
                    </a:cubicBezTo>
                    <a:cubicBezTo>
                      <a:pt x="189" y="10"/>
                      <a:pt x="180" y="7"/>
                      <a:pt x="170" y="7"/>
                    </a:cubicBezTo>
                    <a:cubicBezTo>
                      <a:pt x="159" y="6"/>
                      <a:pt x="148" y="8"/>
                      <a:pt x="138" y="13"/>
                    </a:cubicBezTo>
                    <a:cubicBezTo>
                      <a:pt x="135" y="15"/>
                      <a:pt x="131" y="17"/>
                      <a:pt x="127" y="18"/>
                    </a:cubicBezTo>
                    <a:cubicBezTo>
                      <a:pt x="118" y="21"/>
                      <a:pt x="110" y="21"/>
                      <a:pt x="101" y="16"/>
                    </a:cubicBezTo>
                    <a:cubicBezTo>
                      <a:pt x="98" y="14"/>
                      <a:pt x="94" y="12"/>
                      <a:pt x="91" y="10"/>
                    </a:cubicBezTo>
                    <a:cubicBezTo>
                      <a:pt x="87" y="8"/>
                      <a:pt x="83" y="6"/>
                      <a:pt x="78" y="4"/>
                    </a:cubicBezTo>
                    <a:cubicBezTo>
                      <a:pt x="73" y="2"/>
                      <a:pt x="67" y="0"/>
                      <a:pt x="61" y="1"/>
                    </a:cubicBezTo>
                    <a:cubicBezTo>
                      <a:pt x="54" y="1"/>
                      <a:pt x="46" y="2"/>
                      <a:pt x="39" y="5"/>
                    </a:cubicBezTo>
                    <a:cubicBezTo>
                      <a:pt x="34" y="8"/>
                      <a:pt x="29" y="10"/>
                      <a:pt x="24" y="13"/>
                    </a:cubicBezTo>
                    <a:cubicBezTo>
                      <a:pt x="22" y="13"/>
                      <a:pt x="20" y="14"/>
                      <a:pt x="19" y="15"/>
                    </a:cubicBezTo>
                    <a:cubicBezTo>
                      <a:pt x="14" y="25"/>
                      <a:pt x="10" y="34"/>
                      <a:pt x="5" y="43"/>
                    </a:cubicBezTo>
                    <a:cubicBezTo>
                      <a:pt x="3" y="47"/>
                      <a:pt x="2" y="50"/>
                      <a:pt x="0" y="53"/>
                    </a:cubicBezTo>
                    <a:cubicBezTo>
                      <a:pt x="10" y="54"/>
                      <a:pt x="20" y="52"/>
                      <a:pt x="29" y="47"/>
                    </a:cubicBezTo>
                  </a:path>
                </a:pathLst>
              </a:custGeom>
              <a:solidFill>
                <a:srgbClr val="466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8" name="Freeform 403"/>
              <p:cNvSpPr/>
              <p:nvPr/>
            </p:nvSpPr>
            <p:spPr bwMode="auto">
              <a:xfrm>
                <a:off x="9701615" y="3693055"/>
                <a:ext cx="837539" cy="208095"/>
              </a:xfrm>
              <a:custGeom>
                <a:avLst/>
                <a:gdLst>
                  <a:gd name="T0" fmla="*/ 21 w 298"/>
                  <a:gd name="T1" fmla="*/ 39 h 74"/>
                  <a:gd name="T2" fmla="*/ 47 w 298"/>
                  <a:gd name="T3" fmla="*/ 41 h 74"/>
                  <a:gd name="T4" fmla="*/ 59 w 298"/>
                  <a:gd name="T5" fmla="*/ 49 h 74"/>
                  <a:gd name="T6" fmla="*/ 99 w 298"/>
                  <a:gd name="T7" fmla="*/ 58 h 74"/>
                  <a:gd name="T8" fmla="*/ 122 w 298"/>
                  <a:gd name="T9" fmla="*/ 51 h 74"/>
                  <a:gd name="T10" fmla="*/ 137 w 298"/>
                  <a:gd name="T11" fmla="*/ 45 h 74"/>
                  <a:gd name="T12" fmla="*/ 159 w 298"/>
                  <a:gd name="T13" fmla="*/ 48 h 74"/>
                  <a:gd name="T14" fmla="*/ 171 w 298"/>
                  <a:gd name="T15" fmla="*/ 57 h 74"/>
                  <a:gd name="T16" fmla="*/ 197 w 298"/>
                  <a:gd name="T17" fmla="*/ 67 h 74"/>
                  <a:gd name="T18" fmla="*/ 231 w 298"/>
                  <a:gd name="T19" fmla="*/ 62 h 74"/>
                  <a:gd name="T20" fmla="*/ 246 w 298"/>
                  <a:gd name="T21" fmla="*/ 56 h 74"/>
                  <a:gd name="T22" fmla="*/ 269 w 298"/>
                  <a:gd name="T23" fmla="*/ 58 h 74"/>
                  <a:gd name="T24" fmla="*/ 289 w 298"/>
                  <a:gd name="T25" fmla="*/ 70 h 74"/>
                  <a:gd name="T26" fmla="*/ 298 w 298"/>
                  <a:gd name="T27" fmla="*/ 74 h 74"/>
                  <a:gd name="T28" fmla="*/ 295 w 298"/>
                  <a:gd name="T29" fmla="*/ 33 h 74"/>
                  <a:gd name="T30" fmla="*/ 294 w 298"/>
                  <a:gd name="T31" fmla="*/ 32 h 74"/>
                  <a:gd name="T32" fmla="*/ 273 w 298"/>
                  <a:gd name="T33" fmla="*/ 21 h 74"/>
                  <a:gd name="T34" fmla="*/ 249 w 298"/>
                  <a:gd name="T35" fmla="*/ 17 h 74"/>
                  <a:gd name="T36" fmla="*/ 234 w 298"/>
                  <a:gd name="T37" fmla="*/ 22 h 74"/>
                  <a:gd name="T38" fmla="*/ 214 w 298"/>
                  <a:gd name="T39" fmla="*/ 29 h 74"/>
                  <a:gd name="T40" fmla="*/ 182 w 298"/>
                  <a:gd name="T41" fmla="*/ 23 h 74"/>
                  <a:gd name="T42" fmla="*/ 171 w 298"/>
                  <a:gd name="T43" fmla="*/ 14 h 74"/>
                  <a:gd name="T44" fmla="*/ 128 w 298"/>
                  <a:gd name="T45" fmla="*/ 8 h 74"/>
                  <a:gd name="T46" fmla="*/ 108 w 298"/>
                  <a:gd name="T47" fmla="*/ 16 h 74"/>
                  <a:gd name="T48" fmla="*/ 75 w 298"/>
                  <a:gd name="T49" fmla="*/ 15 h 74"/>
                  <a:gd name="T50" fmla="*/ 58 w 298"/>
                  <a:gd name="T51" fmla="*/ 5 h 74"/>
                  <a:gd name="T52" fmla="*/ 38 w 298"/>
                  <a:gd name="T53" fmla="*/ 0 h 74"/>
                  <a:gd name="T54" fmla="*/ 18 w 298"/>
                  <a:gd name="T55" fmla="*/ 4 h 74"/>
                  <a:gd name="T56" fmla="*/ 0 w 298"/>
                  <a:gd name="T57" fmla="*/ 50 h 74"/>
                  <a:gd name="T58" fmla="*/ 6 w 298"/>
                  <a:gd name="T59" fmla="*/ 47 h 74"/>
                  <a:gd name="T60" fmla="*/ 21 w 298"/>
                  <a:gd name="T6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8" h="74">
                    <a:moveTo>
                      <a:pt x="21" y="39"/>
                    </a:moveTo>
                    <a:cubicBezTo>
                      <a:pt x="30" y="36"/>
                      <a:pt x="39" y="36"/>
                      <a:pt x="47" y="41"/>
                    </a:cubicBezTo>
                    <a:cubicBezTo>
                      <a:pt x="51" y="44"/>
                      <a:pt x="55" y="47"/>
                      <a:pt x="59" y="49"/>
                    </a:cubicBezTo>
                    <a:cubicBezTo>
                      <a:pt x="71" y="56"/>
                      <a:pt x="84" y="60"/>
                      <a:pt x="99" y="58"/>
                    </a:cubicBezTo>
                    <a:cubicBezTo>
                      <a:pt x="107" y="57"/>
                      <a:pt x="115" y="55"/>
                      <a:pt x="122" y="51"/>
                    </a:cubicBezTo>
                    <a:cubicBezTo>
                      <a:pt x="127" y="48"/>
                      <a:pt x="132" y="46"/>
                      <a:pt x="137" y="45"/>
                    </a:cubicBezTo>
                    <a:cubicBezTo>
                      <a:pt x="145" y="43"/>
                      <a:pt x="152" y="44"/>
                      <a:pt x="159" y="48"/>
                    </a:cubicBezTo>
                    <a:cubicBezTo>
                      <a:pt x="163" y="51"/>
                      <a:pt x="167" y="54"/>
                      <a:pt x="171" y="57"/>
                    </a:cubicBezTo>
                    <a:cubicBezTo>
                      <a:pt x="179" y="63"/>
                      <a:pt x="187" y="66"/>
                      <a:pt x="197" y="67"/>
                    </a:cubicBezTo>
                    <a:cubicBezTo>
                      <a:pt x="209" y="69"/>
                      <a:pt x="220" y="67"/>
                      <a:pt x="231" y="62"/>
                    </a:cubicBezTo>
                    <a:cubicBezTo>
                      <a:pt x="236" y="60"/>
                      <a:pt x="241" y="58"/>
                      <a:pt x="246" y="56"/>
                    </a:cubicBezTo>
                    <a:cubicBezTo>
                      <a:pt x="254" y="53"/>
                      <a:pt x="262" y="53"/>
                      <a:pt x="269" y="58"/>
                    </a:cubicBezTo>
                    <a:cubicBezTo>
                      <a:pt x="276" y="63"/>
                      <a:pt x="282" y="66"/>
                      <a:pt x="289" y="70"/>
                    </a:cubicBezTo>
                    <a:cubicBezTo>
                      <a:pt x="292" y="72"/>
                      <a:pt x="295" y="73"/>
                      <a:pt x="298" y="74"/>
                    </a:cubicBezTo>
                    <a:cubicBezTo>
                      <a:pt x="297" y="61"/>
                      <a:pt x="296" y="47"/>
                      <a:pt x="295" y="33"/>
                    </a:cubicBezTo>
                    <a:cubicBezTo>
                      <a:pt x="294" y="32"/>
                      <a:pt x="294" y="32"/>
                      <a:pt x="294" y="32"/>
                    </a:cubicBezTo>
                    <a:cubicBezTo>
                      <a:pt x="287" y="28"/>
                      <a:pt x="280" y="24"/>
                      <a:pt x="273" y="21"/>
                    </a:cubicBezTo>
                    <a:cubicBezTo>
                      <a:pt x="265" y="18"/>
                      <a:pt x="258" y="16"/>
                      <a:pt x="249" y="17"/>
                    </a:cubicBezTo>
                    <a:cubicBezTo>
                      <a:pt x="244" y="18"/>
                      <a:pt x="239" y="20"/>
                      <a:pt x="234" y="22"/>
                    </a:cubicBezTo>
                    <a:cubicBezTo>
                      <a:pt x="227" y="25"/>
                      <a:pt x="221" y="28"/>
                      <a:pt x="214" y="29"/>
                    </a:cubicBezTo>
                    <a:cubicBezTo>
                      <a:pt x="203" y="32"/>
                      <a:pt x="192" y="31"/>
                      <a:pt x="182" y="23"/>
                    </a:cubicBezTo>
                    <a:cubicBezTo>
                      <a:pt x="179" y="20"/>
                      <a:pt x="175" y="17"/>
                      <a:pt x="171" y="14"/>
                    </a:cubicBezTo>
                    <a:cubicBezTo>
                      <a:pt x="157" y="5"/>
                      <a:pt x="143" y="4"/>
                      <a:pt x="128" y="8"/>
                    </a:cubicBezTo>
                    <a:cubicBezTo>
                      <a:pt x="121" y="9"/>
                      <a:pt x="115" y="13"/>
                      <a:pt x="108" y="16"/>
                    </a:cubicBezTo>
                    <a:cubicBezTo>
                      <a:pt x="97" y="21"/>
                      <a:pt x="86" y="22"/>
                      <a:pt x="75" y="15"/>
                    </a:cubicBezTo>
                    <a:cubicBezTo>
                      <a:pt x="70" y="11"/>
                      <a:pt x="64" y="8"/>
                      <a:pt x="58" y="5"/>
                    </a:cubicBezTo>
                    <a:cubicBezTo>
                      <a:pt x="51" y="2"/>
                      <a:pt x="45" y="0"/>
                      <a:pt x="38" y="0"/>
                    </a:cubicBezTo>
                    <a:cubicBezTo>
                      <a:pt x="31" y="1"/>
                      <a:pt x="24" y="2"/>
                      <a:pt x="18" y="4"/>
                    </a:cubicBezTo>
                    <a:cubicBezTo>
                      <a:pt x="12" y="18"/>
                      <a:pt x="6" y="34"/>
                      <a:pt x="0" y="50"/>
                    </a:cubicBezTo>
                    <a:cubicBezTo>
                      <a:pt x="2" y="49"/>
                      <a:pt x="4" y="48"/>
                      <a:pt x="6" y="47"/>
                    </a:cubicBezTo>
                    <a:cubicBezTo>
                      <a:pt x="11" y="44"/>
                      <a:pt x="16" y="42"/>
                      <a:pt x="21" y="3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9" name="Freeform 404"/>
              <p:cNvSpPr/>
              <p:nvPr/>
            </p:nvSpPr>
            <p:spPr bwMode="auto">
              <a:xfrm>
                <a:off x="9772127" y="3534834"/>
                <a:ext cx="753269" cy="197777"/>
              </a:xfrm>
              <a:custGeom>
                <a:avLst/>
                <a:gdLst>
                  <a:gd name="T0" fmla="*/ 13 w 268"/>
                  <a:gd name="T1" fmla="*/ 37 h 70"/>
                  <a:gd name="T2" fmla="*/ 26 w 268"/>
                  <a:gd name="T3" fmla="*/ 41 h 70"/>
                  <a:gd name="T4" fmla="*/ 44 w 268"/>
                  <a:gd name="T5" fmla="*/ 52 h 70"/>
                  <a:gd name="T6" fmla="*/ 77 w 268"/>
                  <a:gd name="T7" fmla="*/ 58 h 70"/>
                  <a:gd name="T8" fmla="*/ 102 w 268"/>
                  <a:gd name="T9" fmla="*/ 50 h 70"/>
                  <a:gd name="T10" fmla="*/ 121 w 268"/>
                  <a:gd name="T11" fmla="*/ 43 h 70"/>
                  <a:gd name="T12" fmla="*/ 130 w 268"/>
                  <a:gd name="T13" fmla="*/ 44 h 70"/>
                  <a:gd name="T14" fmla="*/ 142 w 268"/>
                  <a:gd name="T15" fmla="*/ 51 h 70"/>
                  <a:gd name="T16" fmla="*/ 150 w 268"/>
                  <a:gd name="T17" fmla="*/ 57 h 70"/>
                  <a:gd name="T18" fmla="*/ 176 w 268"/>
                  <a:gd name="T19" fmla="*/ 67 h 70"/>
                  <a:gd name="T20" fmla="*/ 209 w 268"/>
                  <a:gd name="T21" fmla="*/ 63 h 70"/>
                  <a:gd name="T22" fmla="*/ 226 w 268"/>
                  <a:gd name="T23" fmla="*/ 56 h 70"/>
                  <a:gd name="T24" fmla="*/ 247 w 268"/>
                  <a:gd name="T25" fmla="*/ 57 h 70"/>
                  <a:gd name="T26" fmla="*/ 266 w 268"/>
                  <a:gd name="T27" fmla="*/ 68 h 70"/>
                  <a:gd name="T28" fmla="*/ 268 w 268"/>
                  <a:gd name="T29" fmla="*/ 70 h 70"/>
                  <a:gd name="T30" fmla="*/ 265 w 268"/>
                  <a:gd name="T31" fmla="*/ 27 h 70"/>
                  <a:gd name="T32" fmla="*/ 253 w 268"/>
                  <a:gd name="T33" fmla="*/ 21 h 70"/>
                  <a:gd name="T34" fmla="*/ 226 w 268"/>
                  <a:gd name="T35" fmla="*/ 17 h 70"/>
                  <a:gd name="T36" fmla="*/ 210 w 268"/>
                  <a:gd name="T37" fmla="*/ 23 h 70"/>
                  <a:gd name="T38" fmla="*/ 195 w 268"/>
                  <a:gd name="T39" fmla="*/ 28 h 70"/>
                  <a:gd name="T40" fmla="*/ 161 w 268"/>
                  <a:gd name="T41" fmla="*/ 22 h 70"/>
                  <a:gd name="T42" fmla="*/ 149 w 268"/>
                  <a:gd name="T43" fmla="*/ 14 h 70"/>
                  <a:gd name="T44" fmla="*/ 108 w 268"/>
                  <a:gd name="T45" fmla="*/ 7 h 70"/>
                  <a:gd name="T46" fmla="*/ 92 w 268"/>
                  <a:gd name="T47" fmla="*/ 13 h 70"/>
                  <a:gd name="T48" fmla="*/ 75 w 268"/>
                  <a:gd name="T49" fmla="*/ 19 h 70"/>
                  <a:gd name="T50" fmla="*/ 61 w 268"/>
                  <a:gd name="T51" fmla="*/ 18 h 70"/>
                  <a:gd name="T52" fmla="*/ 43 w 268"/>
                  <a:gd name="T53" fmla="*/ 8 h 70"/>
                  <a:gd name="T54" fmla="*/ 19 w 268"/>
                  <a:gd name="T55" fmla="*/ 0 h 70"/>
                  <a:gd name="T56" fmla="*/ 11 w 268"/>
                  <a:gd name="T57" fmla="*/ 0 h 70"/>
                  <a:gd name="T58" fmla="*/ 0 w 268"/>
                  <a:gd name="T59" fmla="*/ 40 h 70"/>
                  <a:gd name="T60" fmla="*/ 2 w 268"/>
                  <a:gd name="T61" fmla="*/ 39 h 70"/>
                  <a:gd name="T62" fmla="*/ 13 w 268"/>
                  <a:gd name="T63" fmla="*/ 3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8" h="70">
                    <a:moveTo>
                      <a:pt x="13" y="37"/>
                    </a:moveTo>
                    <a:cubicBezTo>
                      <a:pt x="18" y="37"/>
                      <a:pt x="22" y="39"/>
                      <a:pt x="26" y="41"/>
                    </a:cubicBezTo>
                    <a:cubicBezTo>
                      <a:pt x="32" y="45"/>
                      <a:pt x="38" y="49"/>
                      <a:pt x="44" y="52"/>
                    </a:cubicBezTo>
                    <a:cubicBezTo>
                      <a:pt x="54" y="57"/>
                      <a:pt x="65" y="60"/>
                      <a:pt x="77" y="58"/>
                    </a:cubicBezTo>
                    <a:cubicBezTo>
                      <a:pt x="86" y="57"/>
                      <a:pt x="94" y="54"/>
                      <a:pt x="102" y="50"/>
                    </a:cubicBezTo>
                    <a:cubicBezTo>
                      <a:pt x="108" y="47"/>
                      <a:pt x="114" y="45"/>
                      <a:pt x="121" y="43"/>
                    </a:cubicBezTo>
                    <a:cubicBezTo>
                      <a:pt x="124" y="43"/>
                      <a:pt x="127" y="43"/>
                      <a:pt x="130" y="44"/>
                    </a:cubicBezTo>
                    <a:cubicBezTo>
                      <a:pt x="134" y="46"/>
                      <a:pt x="138" y="48"/>
                      <a:pt x="142" y="51"/>
                    </a:cubicBezTo>
                    <a:cubicBezTo>
                      <a:pt x="144" y="53"/>
                      <a:pt x="147" y="55"/>
                      <a:pt x="150" y="57"/>
                    </a:cubicBezTo>
                    <a:cubicBezTo>
                      <a:pt x="157" y="63"/>
                      <a:pt x="166" y="66"/>
                      <a:pt x="176" y="67"/>
                    </a:cubicBezTo>
                    <a:cubicBezTo>
                      <a:pt x="188" y="69"/>
                      <a:pt x="199" y="67"/>
                      <a:pt x="209" y="63"/>
                    </a:cubicBezTo>
                    <a:cubicBezTo>
                      <a:pt x="215" y="60"/>
                      <a:pt x="221" y="58"/>
                      <a:pt x="226" y="56"/>
                    </a:cubicBezTo>
                    <a:cubicBezTo>
                      <a:pt x="234" y="53"/>
                      <a:pt x="240" y="53"/>
                      <a:pt x="247" y="57"/>
                    </a:cubicBezTo>
                    <a:cubicBezTo>
                      <a:pt x="253" y="61"/>
                      <a:pt x="259" y="65"/>
                      <a:pt x="266" y="68"/>
                    </a:cubicBezTo>
                    <a:cubicBezTo>
                      <a:pt x="266" y="69"/>
                      <a:pt x="267" y="69"/>
                      <a:pt x="268" y="70"/>
                    </a:cubicBezTo>
                    <a:cubicBezTo>
                      <a:pt x="267" y="54"/>
                      <a:pt x="266" y="39"/>
                      <a:pt x="265" y="27"/>
                    </a:cubicBezTo>
                    <a:cubicBezTo>
                      <a:pt x="261" y="25"/>
                      <a:pt x="257" y="23"/>
                      <a:pt x="253" y="21"/>
                    </a:cubicBezTo>
                    <a:cubicBezTo>
                      <a:pt x="244" y="17"/>
                      <a:pt x="236" y="15"/>
                      <a:pt x="226" y="17"/>
                    </a:cubicBezTo>
                    <a:cubicBezTo>
                      <a:pt x="221" y="18"/>
                      <a:pt x="215" y="20"/>
                      <a:pt x="210" y="23"/>
                    </a:cubicBezTo>
                    <a:cubicBezTo>
                      <a:pt x="205" y="25"/>
                      <a:pt x="200" y="27"/>
                      <a:pt x="195" y="28"/>
                    </a:cubicBezTo>
                    <a:cubicBezTo>
                      <a:pt x="182" y="32"/>
                      <a:pt x="171" y="31"/>
                      <a:pt x="161" y="22"/>
                    </a:cubicBezTo>
                    <a:cubicBezTo>
                      <a:pt x="157" y="19"/>
                      <a:pt x="153" y="16"/>
                      <a:pt x="149" y="14"/>
                    </a:cubicBezTo>
                    <a:cubicBezTo>
                      <a:pt x="137" y="5"/>
                      <a:pt x="122" y="4"/>
                      <a:pt x="108" y="7"/>
                    </a:cubicBezTo>
                    <a:cubicBezTo>
                      <a:pt x="102" y="9"/>
                      <a:pt x="97" y="11"/>
                      <a:pt x="92" y="13"/>
                    </a:cubicBezTo>
                    <a:cubicBezTo>
                      <a:pt x="87" y="16"/>
                      <a:pt x="81" y="18"/>
                      <a:pt x="75" y="19"/>
                    </a:cubicBezTo>
                    <a:cubicBezTo>
                      <a:pt x="71" y="20"/>
                      <a:pt x="66" y="20"/>
                      <a:pt x="61" y="18"/>
                    </a:cubicBezTo>
                    <a:cubicBezTo>
                      <a:pt x="55" y="14"/>
                      <a:pt x="49" y="11"/>
                      <a:pt x="43" y="8"/>
                    </a:cubicBezTo>
                    <a:cubicBezTo>
                      <a:pt x="36" y="3"/>
                      <a:pt x="28" y="1"/>
                      <a:pt x="19" y="0"/>
                    </a:cubicBezTo>
                    <a:cubicBezTo>
                      <a:pt x="17" y="0"/>
                      <a:pt x="14" y="0"/>
                      <a:pt x="11" y="0"/>
                    </a:cubicBezTo>
                    <a:cubicBezTo>
                      <a:pt x="8" y="12"/>
                      <a:pt x="4" y="25"/>
                      <a:pt x="0" y="40"/>
                    </a:cubicBezTo>
                    <a:cubicBezTo>
                      <a:pt x="0" y="40"/>
                      <a:pt x="1" y="39"/>
                      <a:pt x="2" y="39"/>
                    </a:cubicBezTo>
                    <a:cubicBezTo>
                      <a:pt x="5" y="37"/>
                      <a:pt x="9" y="37"/>
                      <a:pt x="13" y="3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0" name="Freeform 405"/>
              <p:cNvSpPr/>
              <p:nvPr/>
            </p:nvSpPr>
            <p:spPr bwMode="auto">
              <a:xfrm>
                <a:off x="9816841" y="3378333"/>
                <a:ext cx="698235" cy="194337"/>
              </a:xfrm>
              <a:custGeom>
                <a:avLst/>
                <a:gdLst>
                  <a:gd name="T0" fmla="*/ 14 w 248"/>
                  <a:gd name="T1" fmla="*/ 41 h 69"/>
                  <a:gd name="T2" fmla="*/ 31 w 248"/>
                  <a:gd name="T3" fmla="*/ 51 h 69"/>
                  <a:gd name="T4" fmla="*/ 58 w 248"/>
                  <a:gd name="T5" fmla="*/ 58 h 69"/>
                  <a:gd name="T6" fmla="*/ 90 w 248"/>
                  <a:gd name="T7" fmla="*/ 50 h 69"/>
                  <a:gd name="T8" fmla="*/ 103 w 248"/>
                  <a:gd name="T9" fmla="*/ 44 h 69"/>
                  <a:gd name="T10" fmla="*/ 125 w 248"/>
                  <a:gd name="T11" fmla="*/ 47 h 69"/>
                  <a:gd name="T12" fmla="*/ 136 w 248"/>
                  <a:gd name="T13" fmla="*/ 55 h 69"/>
                  <a:gd name="T14" fmla="*/ 147 w 248"/>
                  <a:gd name="T15" fmla="*/ 62 h 69"/>
                  <a:gd name="T16" fmla="*/ 186 w 248"/>
                  <a:gd name="T17" fmla="*/ 66 h 69"/>
                  <a:gd name="T18" fmla="*/ 210 w 248"/>
                  <a:gd name="T19" fmla="*/ 57 h 69"/>
                  <a:gd name="T20" fmla="*/ 239 w 248"/>
                  <a:gd name="T21" fmla="*/ 59 h 69"/>
                  <a:gd name="T22" fmla="*/ 248 w 248"/>
                  <a:gd name="T23" fmla="*/ 65 h 69"/>
                  <a:gd name="T24" fmla="*/ 247 w 248"/>
                  <a:gd name="T25" fmla="*/ 54 h 69"/>
                  <a:gd name="T26" fmla="*/ 246 w 248"/>
                  <a:gd name="T27" fmla="*/ 23 h 69"/>
                  <a:gd name="T28" fmla="*/ 244 w 248"/>
                  <a:gd name="T29" fmla="*/ 22 h 69"/>
                  <a:gd name="T30" fmla="*/ 203 w 248"/>
                  <a:gd name="T31" fmla="*/ 20 h 69"/>
                  <a:gd name="T32" fmla="*/ 195 w 248"/>
                  <a:gd name="T33" fmla="*/ 24 h 69"/>
                  <a:gd name="T34" fmla="*/ 177 w 248"/>
                  <a:gd name="T35" fmla="*/ 29 h 69"/>
                  <a:gd name="T36" fmla="*/ 151 w 248"/>
                  <a:gd name="T37" fmla="*/ 23 h 69"/>
                  <a:gd name="T38" fmla="*/ 140 w 248"/>
                  <a:gd name="T39" fmla="*/ 15 h 69"/>
                  <a:gd name="T40" fmla="*/ 96 w 248"/>
                  <a:gd name="T41" fmla="*/ 7 h 69"/>
                  <a:gd name="T42" fmla="*/ 82 w 248"/>
                  <a:gd name="T43" fmla="*/ 12 h 69"/>
                  <a:gd name="T44" fmla="*/ 66 w 248"/>
                  <a:gd name="T45" fmla="*/ 19 h 69"/>
                  <a:gd name="T46" fmla="*/ 47 w 248"/>
                  <a:gd name="T47" fmla="*/ 16 h 69"/>
                  <a:gd name="T48" fmla="*/ 29 w 248"/>
                  <a:gd name="T49" fmla="*/ 6 h 69"/>
                  <a:gd name="T50" fmla="*/ 5 w 248"/>
                  <a:gd name="T51" fmla="*/ 0 h 69"/>
                  <a:gd name="T52" fmla="*/ 0 w 248"/>
                  <a:gd name="T53" fmla="*/ 37 h 69"/>
                  <a:gd name="T54" fmla="*/ 14 w 248"/>
                  <a:gd name="T55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8" h="69">
                    <a:moveTo>
                      <a:pt x="14" y="41"/>
                    </a:moveTo>
                    <a:cubicBezTo>
                      <a:pt x="20" y="44"/>
                      <a:pt x="25" y="48"/>
                      <a:pt x="31" y="51"/>
                    </a:cubicBezTo>
                    <a:cubicBezTo>
                      <a:pt x="39" y="56"/>
                      <a:pt x="48" y="58"/>
                      <a:pt x="58" y="58"/>
                    </a:cubicBezTo>
                    <a:cubicBezTo>
                      <a:pt x="69" y="59"/>
                      <a:pt x="80" y="56"/>
                      <a:pt x="90" y="50"/>
                    </a:cubicBezTo>
                    <a:cubicBezTo>
                      <a:pt x="94" y="48"/>
                      <a:pt x="99" y="46"/>
                      <a:pt x="103" y="44"/>
                    </a:cubicBezTo>
                    <a:cubicBezTo>
                      <a:pt x="111" y="41"/>
                      <a:pt x="118" y="42"/>
                      <a:pt x="125" y="47"/>
                    </a:cubicBezTo>
                    <a:cubicBezTo>
                      <a:pt x="129" y="49"/>
                      <a:pt x="133" y="52"/>
                      <a:pt x="136" y="55"/>
                    </a:cubicBezTo>
                    <a:cubicBezTo>
                      <a:pt x="140" y="58"/>
                      <a:pt x="143" y="61"/>
                      <a:pt x="147" y="62"/>
                    </a:cubicBezTo>
                    <a:cubicBezTo>
                      <a:pt x="160" y="68"/>
                      <a:pt x="172" y="69"/>
                      <a:pt x="186" y="66"/>
                    </a:cubicBezTo>
                    <a:cubicBezTo>
                      <a:pt x="194" y="64"/>
                      <a:pt x="202" y="61"/>
                      <a:pt x="210" y="57"/>
                    </a:cubicBezTo>
                    <a:cubicBezTo>
                      <a:pt x="220" y="52"/>
                      <a:pt x="230" y="53"/>
                      <a:pt x="239" y="59"/>
                    </a:cubicBezTo>
                    <a:cubicBezTo>
                      <a:pt x="242" y="61"/>
                      <a:pt x="245" y="63"/>
                      <a:pt x="248" y="65"/>
                    </a:cubicBezTo>
                    <a:cubicBezTo>
                      <a:pt x="247" y="59"/>
                      <a:pt x="247" y="55"/>
                      <a:pt x="247" y="54"/>
                    </a:cubicBezTo>
                    <a:cubicBezTo>
                      <a:pt x="247" y="50"/>
                      <a:pt x="247" y="38"/>
                      <a:pt x="246" y="23"/>
                    </a:cubicBezTo>
                    <a:cubicBezTo>
                      <a:pt x="245" y="23"/>
                      <a:pt x="244" y="22"/>
                      <a:pt x="244" y="22"/>
                    </a:cubicBezTo>
                    <a:cubicBezTo>
                      <a:pt x="230" y="15"/>
                      <a:pt x="217" y="14"/>
                      <a:pt x="203" y="20"/>
                    </a:cubicBezTo>
                    <a:cubicBezTo>
                      <a:pt x="200" y="22"/>
                      <a:pt x="197" y="23"/>
                      <a:pt x="195" y="24"/>
                    </a:cubicBezTo>
                    <a:cubicBezTo>
                      <a:pt x="189" y="27"/>
                      <a:pt x="183" y="28"/>
                      <a:pt x="177" y="29"/>
                    </a:cubicBezTo>
                    <a:cubicBezTo>
                      <a:pt x="167" y="31"/>
                      <a:pt x="158" y="29"/>
                      <a:pt x="151" y="23"/>
                    </a:cubicBezTo>
                    <a:cubicBezTo>
                      <a:pt x="147" y="20"/>
                      <a:pt x="144" y="18"/>
                      <a:pt x="140" y="15"/>
                    </a:cubicBezTo>
                    <a:cubicBezTo>
                      <a:pt x="127" y="5"/>
                      <a:pt x="112" y="4"/>
                      <a:pt x="96" y="7"/>
                    </a:cubicBezTo>
                    <a:cubicBezTo>
                      <a:pt x="91" y="8"/>
                      <a:pt x="87" y="10"/>
                      <a:pt x="82" y="12"/>
                    </a:cubicBezTo>
                    <a:cubicBezTo>
                      <a:pt x="77" y="14"/>
                      <a:pt x="71" y="17"/>
                      <a:pt x="66" y="19"/>
                    </a:cubicBezTo>
                    <a:cubicBezTo>
                      <a:pt x="59" y="21"/>
                      <a:pt x="53" y="20"/>
                      <a:pt x="47" y="16"/>
                    </a:cubicBezTo>
                    <a:cubicBezTo>
                      <a:pt x="41" y="13"/>
                      <a:pt x="35" y="9"/>
                      <a:pt x="29" y="6"/>
                    </a:cubicBezTo>
                    <a:cubicBezTo>
                      <a:pt x="21" y="2"/>
                      <a:pt x="13" y="0"/>
                      <a:pt x="5" y="0"/>
                    </a:cubicBezTo>
                    <a:cubicBezTo>
                      <a:pt x="4" y="11"/>
                      <a:pt x="3" y="23"/>
                      <a:pt x="0" y="37"/>
                    </a:cubicBezTo>
                    <a:cubicBezTo>
                      <a:pt x="5" y="37"/>
                      <a:pt x="10" y="38"/>
                      <a:pt x="14" y="4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1" name="Freeform 406"/>
              <p:cNvSpPr/>
              <p:nvPr/>
            </p:nvSpPr>
            <p:spPr bwMode="auto">
              <a:xfrm>
                <a:off x="9828879" y="3220112"/>
                <a:ext cx="674158" cy="190897"/>
              </a:xfrm>
              <a:custGeom>
                <a:avLst/>
                <a:gdLst>
                  <a:gd name="T0" fmla="*/ 15 w 240"/>
                  <a:gd name="T1" fmla="*/ 41 h 68"/>
                  <a:gd name="T2" fmla="*/ 27 w 240"/>
                  <a:gd name="T3" fmla="*/ 49 h 68"/>
                  <a:gd name="T4" fmla="*/ 87 w 240"/>
                  <a:gd name="T5" fmla="*/ 51 h 68"/>
                  <a:gd name="T6" fmla="*/ 103 w 240"/>
                  <a:gd name="T7" fmla="*/ 44 h 68"/>
                  <a:gd name="T8" fmla="*/ 125 w 240"/>
                  <a:gd name="T9" fmla="*/ 47 h 68"/>
                  <a:gd name="T10" fmla="*/ 130 w 240"/>
                  <a:gd name="T11" fmla="*/ 50 h 68"/>
                  <a:gd name="T12" fmla="*/ 139 w 240"/>
                  <a:gd name="T13" fmla="*/ 57 h 68"/>
                  <a:gd name="T14" fmla="*/ 164 w 240"/>
                  <a:gd name="T15" fmla="*/ 67 h 68"/>
                  <a:gd name="T16" fmla="*/ 200 w 240"/>
                  <a:gd name="T17" fmla="*/ 61 h 68"/>
                  <a:gd name="T18" fmla="*/ 216 w 240"/>
                  <a:gd name="T19" fmla="*/ 55 h 68"/>
                  <a:gd name="T20" fmla="*/ 235 w 240"/>
                  <a:gd name="T21" fmla="*/ 56 h 68"/>
                  <a:gd name="T22" fmla="*/ 238 w 240"/>
                  <a:gd name="T23" fmla="*/ 59 h 68"/>
                  <a:gd name="T24" fmla="*/ 240 w 240"/>
                  <a:gd name="T25" fmla="*/ 60 h 68"/>
                  <a:gd name="T26" fmla="*/ 237 w 240"/>
                  <a:gd name="T27" fmla="*/ 19 h 68"/>
                  <a:gd name="T28" fmla="*/ 206 w 240"/>
                  <a:gd name="T29" fmla="*/ 19 h 68"/>
                  <a:gd name="T30" fmla="*/ 197 w 240"/>
                  <a:gd name="T31" fmla="*/ 22 h 68"/>
                  <a:gd name="T32" fmla="*/ 186 w 240"/>
                  <a:gd name="T33" fmla="*/ 27 h 68"/>
                  <a:gd name="T34" fmla="*/ 148 w 240"/>
                  <a:gd name="T35" fmla="*/ 21 h 68"/>
                  <a:gd name="T36" fmla="*/ 139 w 240"/>
                  <a:gd name="T37" fmla="*/ 14 h 68"/>
                  <a:gd name="T38" fmla="*/ 117 w 240"/>
                  <a:gd name="T39" fmla="*/ 6 h 68"/>
                  <a:gd name="T40" fmla="*/ 110 w 240"/>
                  <a:gd name="T41" fmla="*/ 6 h 68"/>
                  <a:gd name="T42" fmla="*/ 90 w 240"/>
                  <a:gd name="T43" fmla="*/ 9 h 68"/>
                  <a:gd name="T44" fmla="*/ 77 w 240"/>
                  <a:gd name="T45" fmla="*/ 14 h 68"/>
                  <a:gd name="T46" fmla="*/ 68 w 240"/>
                  <a:gd name="T47" fmla="*/ 18 h 68"/>
                  <a:gd name="T48" fmla="*/ 47 w 240"/>
                  <a:gd name="T49" fmla="*/ 16 h 68"/>
                  <a:gd name="T50" fmla="*/ 28 w 240"/>
                  <a:gd name="T51" fmla="*/ 6 h 68"/>
                  <a:gd name="T52" fmla="*/ 8 w 240"/>
                  <a:gd name="T53" fmla="*/ 0 h 68"/>
                  <a:gd name="T54" fmla="*/ 0 w 240"/>
                  <a:gd name="T55" fmla="*/ 0 h 68"/>
                  <a:gd name="T56" fmla="*/ 2 w 240"/>
                  <a:gd name="T57" fmla="*/ 37 h 68"/>
                  <a:gd name="T58" fmla="*/ 15 w 240"/>
                  <a:gd name="T5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68">
                    <a:moveTo>
                      <a:pt x="15" y="41"/>
                    </a:moveTo>
                    <a:cubicBezTo>
                      <a:pt x="19" y="44"/>
                      <a:pt x="23" y="46"/>
                      <a:pt x="27" y="49"/>
                    </a:cubicBezTo>
                    <a:cubicBezTo>
                      <a:pt x="47" y="60"/>
                      <a:pt x="67" y="61"/>
                      <a:pt x="87" y="51"/>
                    </a:cubicBezTo>
                    <a:cubicBezTo>
                      <a:pt x="93" y="49"/>
                      <a:pt x="98" y="46"/>
                      <a:pt x="103" y="44"/>
                    </a:cubicBezTo>
                    <a:cubicBezTo>
                      <a:pt x="111" y="41"/>
                      <a:pt x="118" y="42"/>
                      <a:pt x="125" y="47"/>
                    </a:cubicBezTo>
                    <a:cubicBezTo>
                      <a:pt x="127" y="48"/>
                      <a:pt x="129" y="49"/>
                      <a:pt x="130" y="50"/>
                    </a:cubicBezTo>
                    <a:cubicBezTo>
                      <a:pt x="133" y="53"/>
                      <a:pt x="136" y="55"/>
                      <a:pt x="139" y="57"/>
                    </a:cubicBezTo>
                    <a:cubicBezTo>
                      <a:pt x="147" y="63"/>
                      <a:pt x="155" y="65"/>
                      <a:pt x="164" y="67"/>
                    </a:cubicBezTo>
                    <a:cubicBezTo>
                      <a:pt x="176" y="68"/>
                      <a:pt x="188" y="66"/>
                      <a:pt x="200" y="61"/>
                    </a:cubicBezTo>
                    <a:cubicBezTo>
                      <a:pt x="205" y="59"/>
                      <a:pt x="210" y="57"/>
                      <a:pt x="216" y="55"/>
                    </a:cubicBezTo>
                    <a:cubicBezTo>
                      <a:pt x="222" y="52"/>
                      <a:pt x="229" y="53"/>
                      <a:pt x="235" y="56"/>
                    </a:cubicBezTo>
                    <a:cubicBezTo>
                      <a:pt x="236" y="57"/>
                      <a:pt x="237" y="58"/>
                      <a:pt x="238" y="59"/>
                    </a:cubicBezTo>
                    <a:cubicBezTo>
                      <a:pt x="239" y="59"/>
                      <a:pt x="240" y="59"/>
                      <a:pt x="240" y="60"/>
                    </a:cubicBezTo>
                    <a:cubicBezTo>
                      <a:pt x="239" y="47"/>
                      <a:pt x="238" y="33"/>
                      <a:pt x="237" y="19"/>
                    </a:cubicBezTo>
                    <a:cubicBezTo>
                      <a:pt x="227" y="15"/>
                      <a:pt x="216" y="15"/>
                      <a:pt x="206" y="19"/>
                    </a:cubicBezTo>
                    <a:cubicBezTo>
                      <a:pt x="203" y="20"/>
                      <a:pt x="200" y="21"/>
                      <a:pt x="197" y="22"/>
                    </a:cubicBezTo>
                    <a:cubicBezTo>
                      <a:pt x="194" y="24"/>
                      <a:pt x="190" y="26"/>
                      <a:pt x="186" y="27"/>
                    </a:cubicBezTo>
                    <a:cubicBezTo>
                      <a:pt x="173" y="31"/>
                      <a:pt x="160" y="31"/>
                      <a:pt x="148" y="21"/>
                    </a:cubicBezTo>
                    <a:cubicBezTo>
                      <a:pt x="146" y="19"/>
                      <a:pt x="143" y="16"/>
                      <a:pt x="139" y="14"/>
                    </a:cubicBezTo>
                    <a:cubicBezTo>
                      <a:pt x="133" y="10"/>
                      <a:pt x="126" y="6"/>
                      <a:pt x="117" y="6"/>
                    </a:cubicBezTo>
                    <a:cubicBezTo>
                      <a:pt x="115" y="6"/>
                      <a:pt x="112" y="6"/>
                      <a:pt x="110" y="6"/>
                    </a:cubicBezTo>
                    <a:cubicBezTo>
                      <a:pt x="103" y="5"/>
                      <a:pt x="97" y="6"/>
                      <a:pt x="90" y="9"/>
                    </a:cubicBezTo>
                    <a:cubicBezTo>
                      <a:pt x="86" y="10"/>
                      <a:pt x="81" y="12"/>
                      <a:pt x="77" y="14"/>
                    </a:cubicBezTo>
                    <a:cubicBezTo>
                      <a:pt x="74" y="16"/>
                      <a:pt x="71" y="17"/>
                      <a:pt x="68" y="18"/>
                    </a:cubicBezTo>
                    <a:cubicBezTo>
                      <a:pt x="61" y="21"/>
                      <a:pt x="54" y="20"/>
                      <a:pt x="47" y="16"/>
                    </a:cubicBezTo>
                    <a:cubicBezTo>
                      <a:pt x="41" y="12"/>
                      <a:pt x="35" y="9"/>
                      <a:pt x="28" y="6"/>
                    </a:cubicBezTo>
                    <a:cubicBezTo>
                      <a:pt x="22" y="2"/>
                      <a:pt x="15" y="0"/>
                      <a:pt x="8" y="0"/>
                    </a:cubicBezTo>
                    <a:cubicBezTo>
                      <a:pt x="5" y="0"/>
                      <a:pt x="3" y="0"/>
                      <a:pt x="0" y="0"/>
                    </a:cubicBezTo>
                    <a:cubicBezTo>
                      <a:pt x="1" y="11"/>
                      <a:pt x="3" y="23"/>
                      <a:pt x="2" y="37"/>
                    </a:cubicBezTo>
                    <a:cubicBezTo>
                      <a:pt x="7" y="37"/>
                      <a:pt x="11" y="39"/>
                      <a:pt x="15" y="4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2" name="Freeform 407"/>
              <p:cNvSpPr/>
              <p:nvPr/>
            </p:nvSpPr>
            <p:spPr bwMode="auto">
              <a:xfrm>
                <a:off x="9799643" y="3060172"/>
                <a:ext cx="689637" cy="194337"/>
              </a:xfrm>
              <a:custGeom>
                <a:avLst/>
                <a:gdLst>
                  <a:gd name="T0" fmla="*/ 18 w 245"/>
                  <a:gd name="T1" fmla="*/ 37 h 69"/>
                  <a:gd name="T2" fmla="*/ 32 w 245"/>
                  <a:gd name="T3" fmla="*/ 44 h 69"/>
                  <a:gd name="T4" fmla="*/ 41 w 245"/>
                  <a:gd name="T5" fmla="*/ 49 h 69"/>
                  <a:gd name="T6" fmla="*/ 100 w 245"/>
                  <a:gd name="T7" fmla="*/ 52 h 69"/>
                  <a:gd name="T8" fmla="*/ 117 w 245"/>
                  <a:gd name="T9" fmla="*/ 45 h 69"/>
                  <a:gd name="T10" fmla="*/ 139 w 245"/>
                  <a:gd name="T11" fmla="*/ 48 h 69"/>
                  <a:gd name="T12" fmla="*/ 152 w 245"/>
                  <a:gd name="T13" fmla="*/ 57 h 69"/>
                  <a:gd name="T14" fmla="*/ 167 w 245"/>
                  <a:gd name="T15" fmla="*/ 65 h 69"/>
                  <a:gd name="T16" fmla="*/ 207 w 245"/>
                  <a:gd name="T17" fmla="*/ 65 h 69"/>
                  <a:gd name="T18" fmla="*/ 226 w 245"/>
                  <a:gd name="T19" fmla="*/ 57 h 69"/>
                  <a:gd name="T20" fmla="*/ 245 w 245"/>
                  <a:gd name="T21" fmla="*/ 55 h 69"/>
                  <a:gd name="T22" fmla="*/ 239 w 245"/>
                  <a:gd name="T23" fmla="*/ 17 h 69"/>
                  <a:gd name="T24" fmla="*/ 222 w 245"/>
                  <a:gd name="T25" fmla="*/ 19 h 69"/>
                  <a:gd name="T26" fmla="*/ 205 w 245"/>
                  <a:gd name="T27" fmla="*/ 26 h 69"/>
                  <a:gd name="T28" fmla="*/ 191 w 245"/>
                  <a:gd name="T29" fmla="*/ 30 h 69"/>
                  <a:gd name="T30" fmla="*/ 165 w 245"/>
                  <a:gd name="T31" fmla="*/ 23 h 69"/>
                  <a:gd name="T32" fmla="*/ 153 w 245"/>
                  <a:gd name="T33" fmla="*/ 14 h 69"/>
                  <a:gd name="T34" fmla="*/ 128 w 245"/>
                  <a:gd name="T35" fmla="*/ 6 h 69"/>
                  <a:gd name="T36" fmla="*/ 95 w 245"/>
                  <a:gd name="T37" fmla="*/ 13 h 69"/>
                  <a:gd name="T38" fmla="*/ 80 w 245"/>
                  <a:gd name="T39" fmla="*/ 19 h 69"/>
                  <a:gd name="T40" fmla="*/ 62 w 245"/>
                  <a:gd name="T41" fmla="*/ 17 h 69"/>
                  <a:gd name="T42" fmla="*/ 49 w 245"/>
                  <a:gd name="T43" fmla="*/ 10 h 69"/>
                  <a:gd name="T44" fmla="*/ 23 w 245"/>
                  <a:gd name="T45" fmla="*/ 1 h 69"/>
                  <a:gd name="T46" fmla="*/ 0 w 245"/>
                  <a:gd name="T47" fmla="*/ 4 h 69"/>
                  <a:gd name="T48" fmla="*/ 6 w 245"/>
                  <a:gd name="T49" fmla="*/ 38 h 69"/>
                  <a:gd name="T50" fmla="*/ 11 w 245"/>
                  <a:gd name="T51" fmla="*/ 37 h 69"/>
                  <a:gd name="T52" fmla="*/ 18 w 245"/>
                  <a:gd name="T53" fmla="*/ 3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69">
                    <a:moveTo>
                      <a:pt x="18" y="37"/>
                    </a:moveTo>
                    <a:cubicBezTo>
                      <a:pt x="23" y="39"/>
                      <a:pt x="28" y="40"/>
                      <a:pt x="32" y="44"/>
                    </a:cubicBezTo>
                    <a:cubicBezTo>
                      <a:pt x="35" y="46"/>
                      <a:pt x="38" y="48"/>
                      <a:pt x="41" y="49"/>
                    </a:cubicBezTo>
                    <a:cubicBezTo>
                      <a:pt x="60" y="60"/>
                      <a:pt x="80" y="62"/>
                      <a:pt x="100" y="52"/>
                    </a:cubicBezTo>
                    <a:cubicBezTo>
                      <a:pt x="106" y="50"/>
                      <a:pt x="111" y="47"/>
                      <a:pt x="117" y="45"/>
                    </a:cubicBezTo>
                    <a:cubicBezTo>
                      <a:pt x="125" y="42"/>
                      <a:pt x="133" y="43"/>
                      <a:pt x="139" y="48"/>
                    </a:cubicBezTo>
                    <a:cubicBezTo>
                      <a:pt x="144" y="51"/>
                      <a:pt x="148" y="54"/>
                      <a:pt x="152" y="57"/>
                    </a:cubicBezTo>
                    <a:cubicBezTo>
                      <a:pt x="157" y="60"/>
                      <a:pt x="162" y="63"/>
                      <a:pt x="167" y="65"/>
                    </a:cubicBezTo>
                    <a:cubicBezTo>
                      <a:pt x="180" y="69"/>
                      <a:pt x="194" y="69"/>
                      <a:pt x="207" y="65"/>
                    </a:cubicBezTo>
                    <a:cubicBezTo>
                      <a:pt x="213" y="62"/>
                      <a:pt x="220" y="60"/>
                      <a:pt x="226" y="57"/>
                    </a:cubicBezTo>
                    <a:cubicBezTo>
                      <a:pt x="232" y="54"/>
                      <a:pt x="239" y="53"/>
                      <a:pt x="245" y="55"/>
                    </a:cubicBezTo>
                    <a:cubicBezTo>
                      <a:pt x="243" y="40"/>
                      <a:pt x="241" y="27"/>
                      <a:pt x="239" y="17"/>
                    </a:cubicBezTo>
                    <a:cubicBezTo>
                      <a:pt x="233" y="16"/>
                      <a:pt x="227" y="17"/>
                      <a:pt x="222" y="19"/>
                    </a:cubicBezTo>
                    <a:cubicBezTo>
                      <a:pt x="216" y="21"/>
                      <a:pt x="211" y="24"/>
                      <a:pt x="205" y="26"/>
                    </a:cubicBezTo>
                    <a:cubicBezTo>
                      <a:pt x="201" y="28"/>
                      <a:pt x="196" y="29"/>
                      <a:pt x="191" y="30"/>
                    </a:cubicBezTo>
                    <a:cubicBezTo>
                      <a:pt x="181" y="31"/>
                      <a:pt x="173" y="29"/>
                      <a:pt x="165" y="23"/>
                    </a:cubicBezTo>
                    <a:cubicBezTo>
                      <a:pt x="161" y="20"/>
                      <a:pt x="157" y="17"/>
                      <a:pt x="153" y="14"/>
                    </a:cubicBezTo>
                    <a:cubicBezTo>
                      <a:pt x="145" y="9"/>
                      <a:pt x="137" y="6"/>
                      <a:pt x="128" y="6"/>
                    </a:cubicBezTo>
                    <a:cubicBezTo>
                      <a:pt x="117" y="5"/>
                      <a:pt x="105" y="7"/>
                      <a:pt x="95" y="13"/>
                    </a:cubicBezTo>
                    <a:cubicBezTo>
                      <a:pt x="90" y="16"/>
                      <a:pt x="85" y="18"/>
                      <a:pt x="80" y="19"/>
                    </a:cubicBezTo>
                    <a:cubicBezTo>
                      <a:pt x="73" y="21"/>
                      <a:pt x="67" y="20"/>
                      <a:pt x="62" y="17"/>
                    </a:cubicBezTo>
                    <a:cubicBezTo>
                      <a:pt x="58" y="14"/>
                      <a:pt x="54" y="12"/>
                      <a:pt x="49" y="10"/>
                    </a:cubicBezTo>
                    <a:cubicBezTo>
                      <a:pt x="41" y="5"/>
                      <a:pt x="32" y="1"/>
                      <a:pt x="23" y="1"/>
                    </a:cubicBezTo>
                    <a:cubicBezTo>
                      <a:pt x="15" y="0"/>
                      <a:pt x="8" y="1"/>
                      <a:pt x="0" y="4"/>
                    </a:cubicBezTo>
                    <a:cubicBezTo>
                      <a:pt x="2" y="16"/>
                      <a:pt x="4" y="27"/>
                      <a:pt x="6" y="38"/>
                    </a:cubicBezTo>
                    <a:cubicBezTo>
                      <a:pt x="8" y="38"/>
                      <a:pt x="10" y="37"/>
                      <a:pt x="11" y="37"/>
                    </a:cubicBezTo>
                    <a:cubicBezTo>
                      <a:pt x="14" y="37"/>
                      <a:pt x="16" y="36"/>
                      <a:pt x="18" y="3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3" name="Freeform 408"/>
              <p:cNvSpPr/>
              <p:nvPr/>
            </p:nvSpPr>
            <p:spPr bwMode="auto">
              <a:xfrm>
                <a:off x="9792764" y="2900230"/>
                <a:ext cx="665560" cy="196056"/>
              </a:xfrm>
              <a:custGeom>
                <a:avLst/>
                <a:gdLst>
                  <a:gd name="T0" fmla="*/ 170 w 237"/>
                  <a:gd name="T1" fmla="*/ 23 h 70"/>
                  <a:gd name="T2" fmla="*/ 159 w 237"/>
                  <a:gd name="T3" fmla="*/ 15 h 70"/>
                  <a:gd name="T4" fmla="*/ 133 w 237"/>
                  <a:gd name="T5" fmla="*/ 6 h 70"/>
                  <a:gd name="T6" fmla="*/ 100 w 237"/>
                  <a:gd name="T7" fmla="*/ 15 h 70"/>
                  <a:gd name="T8" fmla="*/ 87 w 237"/>
                  <a:gd name="T9" fmla="*/ 20 h 70"/>
                  <a:gd name="T10" fmla="*/ 68 w 237"/>
                  <a:gd name="T11" fmla="*/ 17 h 70"/>
                  <a:gd name="T12" fmla="*/ 54 w 237"/>
                  <a:gd name="T13" fmla="*/ 9 h 70"/>
                  <a:gd name="T14" fmla="*/ 30 w 237"/>
                  <a:gd name="T15" fmla="*/ 1 h 70"/>
                  <a:gd name="T16" fmla="*/ 1 w 237"/>
                  <a:gd name="T17" fmla="*/ 7 h 70"/>
                  <a:gd name="T18" fmla="*/ 1 w 237"/>
                  <a:gd name="T19" fmla="*/ 8 h 70"/>
                  <a:gd name="T20" fmla="*/ 1 w 237"/>
                  <a:gd name="T21" fmla="*/ 44 h 70"/>
                  <a:gd name="T22" fmla="*/ 3 w 237"/>
                  <a:gd name="T23" fmla="*/ 43 h 70"/>
                  <a:gd name="T24" fmla="*/ 18 w 237"/>
                  <a:gd name="T25" fmla="*/ 38 h 70"/>
                  <a:gd name="T26" fmla="*/ 27 w 237"/>
                  <a:gd name="T27" fmla="*/ 38 h 70"/>
                  <a:gd name="T28" fmla="*/ 42 w 237"/>
                  <a:gd name="T29" fmla="*/ 46 h 70"/>
                  <a:gd name="T30" fmla="*/ 51 w 237"/>
                  <a:gd name="T31" fmla="*/ 52 h 70"/>
                  <a:gd name="T32" fmla="*/ 103 w 237"/>
                  <a:gd name="T33" fmla="*/ 55 h 70"/>
                  <a:gd name="T34" fmla="*/ 117 w 237"/>
                  <a:gd name="T35" fmla="*/ 49 h 70"/>
                  <a:gd name="T36" fmla="*/ 127 w 237"/>
                  <a:gd name="T37" fmla="*/ 45 h 70"/>
                  <a:gd name="T38" fmla="*/ 144 w 237"/>
                  <a:gd name="T39" fmla="*/ 47 h 70"/>
                  <a:gd name="T40" fmla="*/ 157 w 237"/>
                  <a:gd name="T41" fmla="*/ 56 h 70"/>
                  <a:gd name="T42" fmla="*/ 167 w 237"/>
                  <a:gd name="T43" fmla="*/ 62 h 70"/>
                  <a:gd name="T44" fmla="*/ 210 w 237"/>
                  <a:gd name="T45" fmla="*/ 67 h 70"/>
                  <a:gd name="T46" fmla="*/ 230 w 237"/>
                  <a:gd name="T47" fmla="*/ 59 h 70"/>
                  <a:gd name="T48" fmla="*/ 236 w 237"/>
                  <a:gd name="T49" fmla="*/ 56 h 70"/>
                  <a:gd name="T50" fmla="*/ 237 w 237"/>
                  <a:gd name="T51" fmla="*/ 56 h 70"/>
                  <a:gd name="T52" fmla="*/ 237 w 237"/>
                  <a:gd name="T53" fmla="*/ 56 h 70"/>
                  <a:gd name="T54" fmla="*/ 223 w 237"/>
                  <a:gd name="T55" fmla="*/ 29 h 70"/>
                  <a:gd name="T56" fmla="*/ 221 w 237"/>
                  <a:gd name="T57" fmla="*/ 23 h 70"/>
                  <a:gd name="T58" fmla="*/ 205 w 237"/>
                  <a:gd name="T59" fmla="*/ 29 h 70"/>
                  <a:gd name="T60" fmla="*/ 170 w 237"/>
                  <a:gd name="T6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6" h="70">
                    <a:moveTo>
                      <a:pt x="170" y="23"/>
                    </a:moveTo>
                    <a:cubicBezTo>
                      <a:pt x="167" y="20"/>
                      <a:pt x="163" y="17"/>
                      <a:pt x="159" y="15"/>
                    </a:cubicBezTo>
                    <a:cubicBezTo>
                      <a:pt x="151" y="9"/>
                      <a:pt x="143" y="7"/>
                      <a:pt x="133" y="6"/>
                    </a:cubicBezTo>
                    <a:cubicBezTo>
                      <a:pt x="122" y="6"/>
                      <a:pt x="110" y="9"/>
                      <a:pt x="100" y="15"/>
                    </a:cubicBezTo>
                    <a:cubicBezTo>
                      <a:pt x="96" y="17"/>
                      <a:pt x="92" y="18"/>
                      <a:pt x="87" y="20"/>
                    </a:cubicBezTo>
                    <a:cubicBezTo>
                      <a:pt x="81" y="22"/>
                      <a:pt x="74" y="21"/>
                      <a:pt x="68" y="17"/>
                    </a:cubicBezTo>
                    <a:cubicBezTo>
                      <a:pt x="63" y="14"/>
                      <a:pt x="59" y="12"/>
                      <a:pt x="54" y="9"/>
                    </a:cubicBezTo>
                    <a:cubicBezTo>
                      <a:pt x="46" y="5"/>
                      <a:pt x="39" y="2"/>
                      <a:pt x="30" y="1"/>
                    </a:cubicBezTo>
                    <a:cubicBezTo>
                      <a:pt x="20" y="0"/>
                      <a:pt x="10" y="3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22"/>
                      <a:pt x="0" y="33"/>
                      <a:pt x="1" y="44"/>
                    </a:cubicBezTo>
                    <a:cubicBezTo>
                      <a:pt x="2" y="44"/>
                      <a:pt x="3" y="43"/>
                      <a:pt x="3" y="43"/>
                    </a:cubicBezTo>
                    <a:cubicBezTo>
                      <a:pt x="8" y="41"/>
                      <a:pt x="13" y="39"/>
                      <a:pt x="18" y="38"/>
                    </a:cubicBezTo>
                    <a:cubicBezTo>
                      <a:pt x="21" y="37"/>
                      <a:pt x="24" y="37"/>
                      <a:pt x="27" y="38"/>
                    </a:cubicBezTo>
                    <a:cubicBezTo>
                      <a:pt x="32" y="40"/>
                      <a:pt x="37" y="43"/>
                      <a:pt x="42" y="46"/>
                    </a:cubicBezTo>
                    <a:cubicBezTo>
                      <a:pt x="45" y="48"/>
                      <a:pt x="48" y="50"/>
                      <a:pt x="51" y="52"/>
                    </a:cubicBezTo>
                    <a:cubicBezTo>
                      <a:pt x="68" y="60"/>
                      <a:pt x="85" y="62"/>
                      <a:pt x="103" y="55"/>
                    </a:cubicBezTo>
                    <a:cubicBezTo>
                      <a:pt x="108" y="53"/>
                      <a:pt x="112" y="51"/>
                      <a:pt x="117" y="49"/>
                    </a:cubicBezTo>
                    <a:cubicBezTo>
                      <a:pt x="120" y="47"/>
                      <a:pt x="124" y="46"/>
                      <a:pt x="127" y="45"/>
                    </a:cubicBezTo>
                    <a:cubicBezTo>
                      <a:pt x="133" y="43"/>
                      <a:pt x="139" y="44"/>
                      <a:pt x="144" y="47"/>
                    </a:cubicBezTo>
                    <a:cubicBezTo>
                      <a:pt x="149" y="49"/>
                      <a:pt x="153" y="52"/>
                      <a:pt x="157" y="56"/>
                    </a:cubicBezTo>
                    <a:cubicBezTo>
                      <a:pt x="160" y="58"/>
                      <a:pt x="163" y="61"/>
                      <a:pt x="167" y="62"/>
                    </a:cubicBezTo>
                    <a:cubicBezTo>
                      <a:pt x="181" y="69"/>
                      <a:pt x="195" y="70"/>
                      <a:pt x="210" y="67"/>
                    </a:cubicBezTo>
                    <a:cubicBezTo>
                      <a:pt x="217" y="65"/>
                      <a:pt x="224" y="62"/>
                      <a:pt x="230" y="59"/>
                    </a:cubicBezTo>
                    <a:cubicBezTo>
                      <a:pt x="232" y="58"/>
                      <a:pt x="234" y="57"/>
                      <a:pt x="236" y="56"/>
                    </a:cubicBezTo>
                    <a:cubicBezTo>
                      <a:pt x="236" y="56"/>
                      <a:pt x="237" y="56"/>
                      <a:pt x="237" y="56"/>
                    </a:cubicBezTo>
                    <a:cubicBezTo>
                      <a:pt x="237" y="56"/>
                      <a:pt x="237" y="56"/>
                      <a:pt x="237" y="56"/>
                    </a:cubicBezTo>
                    <a:cubicBezTo>
                      <a:pt x="231" y="47"/>
                      <a:pt x="227" y="38"/>
                      <a:pt x="223" y="29"/>
                    </a:cubicBezTo>
                    <a:cubicBezTo>
                      <a:pt x="222" y="27"/>
                      <a:pt x="221" y="25"/>
                      <a:pt x="221" y="23"/>
                    </a:cubicBezTo>
                    <a:cubicBezTo>
                      <a:pt x="216" y="25"/>
                      <a:pt x="211" y="27"/>
                      <a:pt x="205" y="29"/>
                    </a:cubicBezTo>
                    <a:cubicBezTo>
                      <a:pt x="193" y="33"/>
                      <a:pt x="181" y="32"/>
                      <a:pt x="170" y="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4" name="Freeform 409"/>
              <p:cNvSpPr/>
              <p:nvPr/>
            </p:nvSpPr>
            <p:spPr bwMode="auto">
              <a:xfrm>
                <a:off x="9797923" y="2742010"/>
                <a:ext cx="603647" cy="199496"/>
              </a:xfrm>
              <a:custGeom>
                <a:avLst/>
                <a:gdLst>
                  <a:gd name="T0" fmla="*/ 4 w 215"/>
                  <a:gd name="T1" fmla="*/ 44 h 71"/>
                  <a:gd name="T2" fmla="*/ 18 w 215"/>
                  <a:gd name="T3" fmla="*/ 38 h 71"/>
                  <a:gd name="T4" fmla="*/ 30 w 215"/>
                  <a:gd name="T5" fmla="*/ 38 h 71"/>
                  <a:gd name="T6" fmla="*/ 44 w 215"/>
                  <a:gd name="T7" fmla="*/ 46 h 71"/>
                  <a:gd name="T8" fmla="*/ 52 w 215"/>
                  <a:gd name="T9" fmla="*/ 51 h 71"/>
                  <a:gd name="T10" fmla="*/ 105 w 215"/>
                  <a:gd name="T11" fmla="*/ 54 h 71"/>
                  <a:gd name="T12" fmla="*/ 116 w 215"/>
                  <a:gd name="T13" fmla="*/ 50 h 71"/>
                  <a:gd name="T14" fmla="*/ 125 w 215"/>
                  <a:gd name="T15" fmla="*/ 46 h 71"/>
                  <a:gd name="T16" fmla="*/ 152 w 215"/>
                  <a:gd name="T17" fmla="*/ 50 h 71"/>
                  <a:gd name="T18" fmla="*/ 161 w 215"/>
                  <a:gd name="T19" fmla="*/ 57 h 71"/>
                  <a:gd name="T20" fmla="*/ 212 w 215"/>
                  <a:gd name="T21" fmla="*/ 66 h 71"/>
                  <a:gd name="T22" fmla="*/ 215 w 215"/>
                  <a:gd name="T23" fmla="*/ 65 h 71"/>
                  <a:gd name="T24" fmla="*/ 211 w 215"/>
                  <a:gd name="T25" fmla="*/ 28 h 71"/>
                  <a:gd name="T26" fmla="*/ 200 w 215"/>
                  <a:gd name="T27" fmla="*/ 30 h 71"/>
                  <a:gd name="T28" fmla="*/ 179 w 215"/>
                  <a:gd name="T29" fmla="*/ 27 h 71"/>
                  <a:gd name="T30" fmla="*/ 169 w 215"/>
                  <a:gd name="T31" fmla="*/ 20 h 71"/>
                  <a:gd name="T32" fmla="*/ 159 w 215"/>
                  <a:gd name="T33" fmla="*/ 13 h 71"/>
                  <a:gd name="T34" fmla="*/ 129 w 215"/>
                  <a:gd name="T35" fmla="*/ 6 h 71"/>
                  <a:gd name="T36" fmla="*/ 103 w 215"/>
                  <a:gd name="T37" fmla="*/ 14 h 71"/>
                  <a:gd name="T38" fmla="*/ 87 w 215"/>
                  <a:gd name="T39" fmla="*/ 20 h 71"/>
                  <a:gd name="T40" fmla="*/ 74 w 215"/>
                  <a:gd name="T41" fmla="*/ 18 h 71"/>
                  <a:gd name="T42" fmla="*/ 57 w 215"/>
                  <a:gd name="T43" fmla="*/ 9 h 71"/>
                  <a:gd name="T44" fmla="*/ 31 w 215"/>
                  <a:gd name="T45" fmla="*/ 1 h 71"/>
                  <a:gd name="T46" fmla="*/ 11 w 215"/>
                  <a:gd name="T47" fmla="*/ 4 h 71"/>
                  <a:gd name="T48" fmla="*/ 0 w 215"/>
                  <a:gd name="T49" fmla="*/ 46 h 71"/>
                  <a:gd name="T50" fmla="*/ 4 w 215"/>
                  <a:gd name="T51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5" h="71">
                    <a:moveTo>
                      <a:pt x="4" y="44"/>
                    </a:moveTo>
                    <a:cubicBezTo>
                      <a:pt x="8" y="41"/>
                      <a:pt x="13" y="39"/>
                      <a:pt x="18" y="38"/>
                    </a:cubicBezTo>
                    <a:cubicBezTo>
                      <a:pt x="22" y="37"/>
                      <a:pt x="26" y="37"/>
                      <a:pt x="30" y="38"/>
                    </a:cubicBezTo>
                    <a:cubicBezTo>
                      <a:pt x="35" y="40"/>
                      <a:pt x="40" y="43"/>
                      <a:pt x="44" y="46"/>
                    </a:cubicBezTo>
                    <a:cubicBezTo>
                      <a:pt x="47" y="47"/>
                      <a:pt x="49" y="49"/>
                      <a:pt x="52" y="51"/>
                    </a:cubicBezTo>
                    <a:cubicBezTo>
                      <a:pt x="69" y="60"/>
                      <a:pt x="87" y="62"/>
                      <a:pt x="105" y="54"/>
                    </a:cubicBezTo>
                    <a:cubicBezTo>
                      <a:pt x="109" y="53"/>
                      <a:pt x="112" y="51"/>
                      <a:pt x="116" y="50"/>
                    </a:cubicBezTo>
                    <a:cubicBezTo>
                      <a:pt x="119" y="48"/>
                      <a:pt x="122" y="47"/>
                      <a:pt x="125" y="46"/>
                    </a:cubicBezTo>
                    <a:cubicBezTo>
                      <a:pt x="135" y="42"/>
                      <a:pt x="144" y="43"/>
                      <a:pt x="152" y="50"/>
                    </a:cubicBezTo>
                    <a:cubicBezTo>
                      <a:pt x="155" y="52"/>
                      <a:pt x="158" y="54"/>
                      <a:pt x="161" y="57"/>
                    </a:cubicBezTo>
                    <a:cubicBezTo>
                      <a:pt x="176" y="68"/>
                      <a:pt x="193" y="71"/>
                      <a:pt x="212" y="66"/>
                    </a:cubicBezTo>
                    <a:cubicBezTo>
                      <a:pt x="213" y="66"/>
                      <a:pt x="214" y="66"/>
                      <a:pt x="215" y="65"/>
                    </a:cubicBezTo>
                    <a:cubicBezTo>
                      <a:pt x="212" y="53"/>
                      <a:pt x="211" y="40"/>
                      <a:pt x="211" y="28"/>
                    </a:cubicBezTo>
                    <a:cubicBezTo>
                      <a:pt x="207" y="29"/>
                      <a:pt x="204" y="30"/>
                      <a:pt x="200" y="30"/>
                    </a:cubicBezTo>
                    <a:cubicBezTo>
                      <a:pt x="193" y="32"/>
                      <a:pt x="186" y="31"/>
                      <a:pt x="179" y="27"/>
                    </a:cubicBezTo>
                    <a:cubicBezTo>
                      <a:pt x="176" y="25"/>
                      <a:pt x="173" y="22"/>
                      <a:pt x="169" y="20"/>
                    </a:cubicBezTo>
                    <a:cubicBezTo>
                      <a:pt x="166" y="18"/>
                      <a:pt x="162" y="15"/>
                      <a:pt x="159" y="13"/>
                    </a:cubicBezTo>
                    <a:cubicBezTo>
                      <a:pt x="150" y="8"/>
                      <a:pt x="140" y="5"/>
                      <a:pt x="129" y="6"/>
                    </a:cubicBezTo>
                    <a:cubicBezTo>
                      <a:pt x="120" y="7"/>
                      <a:pt x="111" y="10"/>
                      <a:pt x="103" y="14"/>
                    </a:cubicBezTo>
                    <a:cubicBezTo>
                      <a:pt x="98" y="17"/>
                      <a:pt x="92" y="19"/>
                      <a:pt x="87" y="20"/>
                    </a:cubicBezTo>
                    <a:cubicBezTo>
                      <a:pt x="82" y="21"/>
                      <a:pt x="78" y="21"/>
                      <a:pt x="74" y="18"/>
                    </a:cubicBezTo>
                    <a:cubicBezTo>
                      <a:pt x="68" y="15"/>
                      <a:pt x="62" y="12"/>
                      <a:pt x="57" y="9"/>
                    </a:cubicBezTo>
                    <a:cubicBezTo>
                      <a:pt x="49" y="5"/>
                      <a:pt x="41" y="1"/>
                      <a:pt x="31" y="1"/>
                    </a:cubicBezTo>
                    <a:cubicBezTo>
                      <a:pt x="24" y="0"/>
                      <a:pt x="17" y="1"/>
                      <a:pt x="11" y="4"/>
                    </a:cubicBezTo>
                    <a:cubicBezTo>
                      <a:pt x="6" y="17"/>
                      <a:pt x="2" y="31"/>
                      <a:pt x="0" y="46"/>
                    </a:cubicBezTo>
                    <a:cubicBezTo>
                      <a:pt x="1" y="45"/>
                      <a:pt x="3" y="44"/>
                      <a:pt x="4" y="4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5" name="Freeform 410"/>
              <p:cNvSpPr/>
              <p:nvPr/>
            </p:nvSpPr>
            <p:spPr bwMode="auto">
              <a:xfrm>
                <a:off x="10277746" y="2661180"/>
                <a:ext cx="130704" cy="116946"/>
              </a:xfrm>
              <a:custGeom>
                <a:avLst/>
                <a:gdLst>
                  <a:gd name="T0" fmla="*/ 0 w 46"/>
                  <a:gd name="T1" fmla="*/ 33 h 42"/>
                  <a:gd name="T2" fmla="*/ 34 w 46"/>
                  <a:gd name="T3" fmla="*/ 41 h 42"/>
                  <a:gd name="T4" fmla="*/ 40 w 46"/>
                  <a:gd name="T5" fmla="*/ 40 h 42"/>
                  <a:gd name="T6" fmla="*/ 46 w 46"/>
                  <a:gd name="T7" fmla="*/ 0 h 42"/>
                  <a:gd name="T8" fmla="*/ 31 w 46"/>
                  <a:gd name="T9" fmla="*/ 3 h 42"/>
                  <a:gd name="T10" fmla="*/ 25 w 46"/>
                  <a:gd name="T11" fmla="*/ 4 h 42"/>
                  <a:gd name="T12" fmla="*/ 19 w 46"/>
                  <a:gd name="T13" fmla="*/ 26 h 42"/>
                  <a:gd name="T14" fmla="*/ 0 w 46"/>
                  <a:gd name="T15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2">
                    <a:moveTo>
                      <a:pt x="0" y="33"/>
                    </a:moveTo>
                    <a:cubicBezTo>
                      <a:pt x="10" y="39"/>
                      <a:pt x="21" y="42"/>
                      <a:pt x="34" y="41"/>
                    </a:cubicBezTo>
                    <a:cubicBezTo>
                      <a:pt x="36" y="41"/>
                      <a:pt x="38" y="40"/>
                      <a:pt x="40" y="40"/>
                    </a:cubicBezTo>
                    <a:cubicBezTo>
                      <a:pt x="41" y="24"/>
                      <a:pt x="43" y="11"/>
                      <a:pt x="46" y="0"/>
                    </a:cubicBezTo>
                    <a:cubicBezTo>
                      <a:pt x="41" y="1"/>
                      <a:pt x="36" y="3"/>
                      <a:pt x="31" y="3"/>
                    </a:cubicBezTo>
                    <a:cubicBezTo>
                      <a:pt x="29" y="4"/>
                      <a:pt x="27" y="4"/>
                      <a:pt x="25" y="4"/>
                    </a:cubicBezTo>
                    <a:cubicBezTo>
                      <a:pt x="23" y="11"/>
                      <a:pt x="20" y="18"/>
                      <a:pt x="19" y="26"/>
                    </a:cubicBezTo>
                    <a:cubicBezTo>
                      <a:pt x="18" y="29"/>
                      <a:pt x="11" y="32"/>
                      <a:pt x="0" y="3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6" name="Freeform 411"/>
              <p:cNvSpPr/>
              <p:nvPr/>
            </p:nvSpPr>
            <p:spPr bwMode="auto">
              <a:xfrm>
                <a:off x="9854677" y="2590668"/>
                <a:ext cx="235612" cy="168540"/>
              </a:xfrm>
              <a:custGeom>
                <a:avLst/>
                <a:gdLst>
                  <a:gd name="T0" fmla="*/ 38 w 84"/>
                  <a:gd name="T1" fmla="*/ 6 h 60"/>
                  <a:gd name="T2" fmla="*/ 22 w 84"/>
                  <a:gd name="T3" fmla="*/ 0 h 60"/>
                  <a:gd name="T4" fmla="*/ 0 w 84"/>
                  <a:gd name="T5" fmla="*/ 36 h 60"/>
                  <a:gd name="T6" fmla="*/ 15 w 84"/>
                  <a:gd name="T7" fmla="*/ 36 h 60"/>
                  <a:gd name="T8" fmla="*/ 32 w 84"/>
                  <a:gd name="T9" fmla="*/ 46 h 60"/>
                  <a:gd name="T10" fmla="*/ 84 w 84"/>
                  <a:gd name="T11" fmla="*/ 54 h 60"/>
                  <a:gd name="T12" fmla="*/ 28 w 84"/>
                  <a:gd name="T13" fmla="*/ 32 h 60"/>
                  <a:gd name="T14" fmla="*/ 27 w 84"/>
                  <a:gd name="T15" fmla="*/ 28 h 60"/>
                  <a:gd name="T16" fmla="*/ 38 w 84"/>
                  <a:gd name="T17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0">
                    <a:moveTo>
                      <a:pt x="38" y="6"/>
                    </a:moveTo>
                    <a:cubicBezTo>
                      <a:pt x="33" y="3"/>
                      <a:pt x="27" y="1"/>
                      <a:pt x="22" y="0"/>
                    </a:cubicBezTo>
                    <a:cubicBezTo>
                      <a:pt x="13" y="11"/>
                      <a:pt x="6" y="23"/>
                      <a:pt x="0" y="36"/>
                    </a:cubicBezTo>
                    <a:cubicBezTo>
                      <a:pt x="5" y="34"/>
                      <a:pt x="10" y="34"/>
                      <a:pt x="15" y="36"/>
                    </a:cubicBezTo>
                    <a:cubicBezTo>
                      <a:pt x="22" y="39"/>
                      <a:pt x="27" y="43"/>
                      <a:pt x="32" y="46"/>
                    </a:cubicBezTo>
                    <a:cubicBezTo>
                      <a:pt x="48" y="56"/>
                      <a:pt x="66" y="60"/>
                      <a:pt x="84" y="54"/>
                    </a:cubicBezTo>
                    <a:cubicBezTo>
                      <a:pt x="65" y="50"/>
                      <a:pt x="46" y="43"/>
                      <a:pt x="28" y="32"/>
                    </a:cubicBezTo>
                    <a:cubicBezTo>
                      <a:pt x="26" y="31"/>
                      <a:pt x="26" y="30"/>
                      <a:pt x="27" y="28"/>
                    </a:cubicBezTo>
                    <a:cubicBezTo>
                      <a:pt x="31" y="19"/>
                      <a:pt x="35" y="12"/>
                      <a:pt x="38" y="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7" name="Freeform 412"/>
              <p:cNvSpPr/>
              <p:nvPr/>
            </p:nvSpPr>
            <p:spPr bwMode="auto">
              <a:xfrm>
                <a:off x="10370614" y="2514997"/>
                <a:ext cx="92869" cy="103187"/>
              </a:xfrm>
              <a:custGeom>
                <a:avLst/>
                <a:gdLst>
                  <a:gd name="T0" fmla="*/ 6 w 33"/>
                  <a:gd name="T1" fmla="*/ 37 h 37"/>
                  <a:gd name="T2" fmla="*/ 20 w 33"/>
                  <a:gd name="T3" fmla="*/ 34 h 37"/>
                  <a:gd name="T4" fmla="*/ 32 w 33"/>
                  <a:gd name="T5" fmla="*/ 7 h 37"/>
                  <a:gd name="T6" fmla="*/ 23 w 33"/>
                  <a:gd name="T7" fmla="*/ 5 h 37"/>
                  <a:gd name="T8" fmla="*/ 7 w 33"/>
                  <a:gd name="T9" fmla="*/ 22 h 37"/>
                  <a:gd name="T10" fmla="*/ 0 w 33"/>
                  <a:gd name="T11" fmla="*/ 37 h 37"/>
                  <a:gd name="T12" fmla="*/ 6 w 33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7">
                    <a:moveTo>
                      <a:pt x="6" y="37"/>
                    </a:moveTo>
                    <a:cubicBezTo>
                      <a:pt x="10" y="36"/>
                      <a:pt x="15" y="35"/>
                      <a:pt x="20" y="34"/>
                    </a:cubicBezTo>
                    <a:cubicBezTo>
                      <a:pt x="24" y="22"/>
                      <a:pt x="29" y="14"/>
                      <a:pt x="32" y="7"/>
                    </a:cubicBezTo>
                    <a:cubicBezTo>
                      <a:pt x="33" y="3"/>
                      <a:pt x="28" y="0"/>
                      <a:pt x="23" y="5"/>
                    </a:cubicBezTo>
                    <a:cubicBezTo>
                      <a:pt x="17" y="10"/>
                      <a:pt x="12" y="16"/>
                      <a:pt x="7" y="22"/>
                    </a:cubicBezTo>
                    <a:cubicBezTo>
                      <a:pt x="5" y="27"/>
                      <a:pt x="2" y="32"/>
                      <a:pt x="0" y="37"/>
                    </a:cubicBezTo>
                    <a:cubicBezTo>
                      <a:pt x="1" y="37"/>
                      <a:pt x="3" y="37"/>
                      <a:pt x="6" y="3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8" name="Freeform 413"/>
              <p:cNvSpPr/>
              <p:nvPr/>
            </p:nvSpPr>
            <p:spPr bwMode="auto">
              <a:xfrm>
                <a:off x="9944106" y="2480601"/>
                <a:ext cx="84270" cy="92869"/>
              </a:xfrm>
              <a:custGeom>
                <a:avLst/>
                <a:gdLst>
                  <a:gd name="T0" fmla="*/ 4 w 30"/>
                  <a:gd name="T1" fmla="*/ 29 h 33"/>
                  <a:gd name="T2" fmla="*/ 13 w 30"/>
                  <a:gd name="T3" fmla="*/ 33 h 33"/>
                  <a:gd name="T4" fmla="*/ 28 w 30"/>
                  <a:gd name="T5" fmla="*/ 9 h 33"/>
                  <a:gd name="T6" fmla="*/ 21 w 30"/>
                  <a:gd name="T7" fmla="*/ 3 h 33"/>
                  <a:gd name="T8" fmla="*/ 18 w 30"/>
                  <a:gd name="T9" fmla="*/ 6 h 33"/>
                  <a:gd name="T10" fmla="*/ 0 w 30"/>
                  <a:gd name="T11" fmla="*/ 26 h 33"/>
                  <a:gd name="T12" fmla="*/ 4 w 30"/>
                  <a:gd name="T13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3">
                    <a:moveTo>
                      <a:pt x="4" y="29"/>
                    </a:moveTo>
                    <a:cubicBezTo>
                      <a:pt x="7" y="31"/>
                      <a:pt x="10" y="32"/>
                      <a:pt x="13" y="33"/>
                    </a:cubicBezTo>
                    <a:cubicBezTo>
                      <a:pt x="22" y="18"/>
                      <a:pt x="26" y="15"/>
                      <a:pt x="28" y="9"/>
                    </a:cubicBezTo>
                    <a:cubicBezTo>
                      <a:pt x="30" y="5"/>
                      <a:pt x="26" y="0"/>
                      <a:pt x="21" y="3"/>
                    </a:cubicBezTo>
                    <a:cubicBezTo>
                      <a:pt x="20" y="4"/>
                      <a:pt x="19" y="5"/>
                      <a:pt x="18" y="6"/>
                    </a:cubicBezTo>
                    <a:cubicBezTo>
                      <a:pt x="12" y="12"/>
                      <a:pt x="6" y="19"/>
                      <a:pt x="0" y="26"/>
                    </a:cubicBezTo>
                    <a:cubicBezTo>
                      <a:pt x="1" y="27"/>
                      <a:pt x="3" y="28"/>
                      <a:pt x="4" y="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9" name="Freeform 419"/>
              <p:cNvSpPr/>
              <p:nvPr/>
            </p:nvSpPr>
            <p:spPr bwMode="auto">
              <a:xfrm>
                <a:off x="9538235" y="2913989"/>
                <a:ext cx="484981" cy="426508"/>
              </a:xfrm>
              <a:custGeom>
                <a:avLst/>
                <a:gdLst>
                  <a:gd name="T0" fmla="*/ 172 w 172"/>
                  <a:gd name="T1" fmla="*/ 95 h 152"/>
                  <a:gd name="T2" fmla="*/ 118 w 172"/>
                  <a:gd name="T3" fmla="*/ 130 h 152"/>
                  <a:gd name="T4" fmla="*/ 26 w 172"/>
                  <a:gd name="T5" fmla="*/ 132 h 152"/>
                  <a:gd name="T6" fmla="*/ 41 w 172"/>
                  <a:gd name="T7" fmla="*/ 5 h 152"/>
                  <a:gd name="T8" fmla="*/ 43 w 172"/>
                  <a:gd name="T9" fmla="*/ 0 h 152"/>
                  <a:gd name="T10" fmla="*/ 90 w 172"/>
                  <a:gd name="T11" fmla="*/ 25 h 152"/>
                  <a:gd name="T12" fmla="*/ 95 w 172"/>
                  <a:gd name="T13" fmla="*/ 62 h 152"/>
                  <a:gd name="T14" fmla="*/ 99 w 172"/>
                  <a:gd name="T15" fmla="*/ 70 h 152"/>
                  <a:gd name="T16" fmla="*/ 172 w 172"/>
                  <a:gd name="T17" fmla="*/ 89 h 152"/>
                  <a:gd name="T18" fmla="*/ 172 w 172"/>
                  <a:gd name="T19" fmla="*/ 9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52">
                    <a:moveTo>
                      <a:pt x="172" y="95"/>
                    </a:moveTo>
                    <a:cubicBezTo>
                      <a:pt x="168" y="116"/>
                      <a:pt x="135" y="125"/>
                      <a:pt x="118" y="130"/>
                    </a:cubicBezTo>
                    <a:cubicBezTo>
                      <a:pt x="95" y="137"/>
                      <a:pt x="46" y="152"/>
                      <a:pt x="26" y="132"/>
                    </a:cubicBezTo>
                    <a:cubicBezTo>
                      <a:pt x="0" y="107"/>
                      <a:pt x="29" y="38"/>
                      <a:pt x="41" y="5"/>
                    </a:cubicBezTo>
                    <a:cubicBezTo>
                      <a:pt x="42" y="2"/>
                      <a:pt x="43" y="1"/>
                      <a:pt x="43" y="0"/>
                    </a:cubicBezTo>
                    <a:cubicBezTo>
                      <a:pt x="53" y="7"/>
                      <a:pt x="70" y="17"/>
                      <a:pt x="90" y="25"/>
                    </a:cubicBezTo>
                    <a:cubicBezTo>
                      <a:pt x="91" y="27"/>
                      <a:pt x="94" y="55"/>
                      <a:pt x="95" y="62"/>
                    </a:cubicBezTo>
                    <a:cubicBezTo>
                      <a:pt x="96" y="65"/>
                      <a:pt x="97" y="69"/>
                      <a:pt x="99" y="70"/>
                    </a:cubicBezTo>
                    <a:cubicBezTo>
                      <a:pt x="115" y="80"/>
                      <a:pt x="168" y="64"/>
                      <a:pt x="172" y="89"/>
                    </a:cubicBezTo>
                    <a:cubicBezTo>
                      <a:pt x="172" y="91"/>
                      <a:pt x="172" y="93"/>
                      <a:pt x="172" y="95"/>
                    </a:cubicBezTo>
                    <a:close/>
                  </a:path>
                </a:pathLst>
              </a:custGeom>
              <a:solidFill>
                <a:srgbClr val="F8A3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0" name="Freeform 420"/>
              <p:cNvSpPr/>
              <p:nvPr/>
            </p:nvSpPr>
            <p:spPr bwMode="auto">
              <a:xfrm>
                <a:off x="9668939" y="3110045"/>
                <a:ext cx="151342" cy="20637"/>
              </a:xfrm>
              <a:custGeom>
                <a:avLst/>
                <a:gdLst>
                  <a:gd name="T0" fmla="*/ 52 w 54"/>
                  <a:gd name="T1" fmla="*/ 3 h 7"/>
                  <a:gd name="T2" fmla="*/ 40 w 54"/>
                  <a:gd name="T3" fmla="*/ 4 h 7"/>
                  <a:gd name="T4" fmla="*/ 27 w 54"/>
                  <a:gd name="T5" fmla="*/ 5 h 7"/>
                  <a:gd name="T6" fmla="*/ 2 w 54"/>
                  <a:gd name="T7" fmla="*/ 7 h 7"/>
                  <a:gd name="T8" fmla="*/ 0 w 54"/>
                  <a:gd name="T9" fmla="*/ 5 h 7"/>
                  <a:gd name="T10" fmla="*/ 2 w 54"/>
                  <a:gd name="T11" fmla="*/ 3 h 7"/>
                  <a:gd name="T12" fmla="*/ 27 w 54"/>
                  <a:gd name="T13" fmla="*/ 1 h 7"/>
                  <a:gd name="T14" fmla="*/ 40 w 54"/>
                  <a:gd name="T15" fmla="*/ 0 h 7"/>
                  <a:gd name="T16" fmla="*/ 52 w 54"/>
                  <a:gd name="T17" fmla="*/ 0 h 7"/>
                  <a:gd name="T18" fmla="*/ 53 w 54"/>
                  <a:gd name="T19" fmla="*/ 1 h 7"/>
                  <a:gd name="T20" fmla="*/ 52 w 54"/>
                  <a:gd name="T2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">
                    <a:moveTo>
                      <a:pt x="52" y="3"/>
                    </a:moveTo>
                    <a:cubicBezTo>
                      <a:pt x="48" y="3"/>
                      <a:pt x="44" y="4"/>
                      <a:pt x="40" y="4"/>
                    </a:cubicBezTo>
                    <a:cubicBezTo>
                      <a:pt x="36" y="4"/>
                      <a:pt x="31" y="4"/>
                      <a:pt x="27" y="5"/>
                    </a:cubicBezTo>
                    <a:cubicBezTo>
                      <a:pt x="19" y="6"/>
                      <a:pt x="11" y="6"/>
                      <a:pt x="2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10" y="2"/>
                      <a:pt x="19" y="2"/>
                      <a:pt x="27" y="1"/>
                    </a:cubicBezTo>
                    <a:cubicBezTo>
                      <a:pt x="31" y="1"/>
                      <a:pt x="35" y="0"/>
                      <a:pt x="4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1"/>
                    </a:cubicBezTo>
                    <a:cubicBezTo>
                      <a:pt x="54" y="2"/>
                      <a:pt x="53" y="3"/>
                      <a:pt x="52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1" name="Freeform 422"/>
              <p:cNvSpPr/>
              <p:nvPr/>
            </p:nvSpPr>
            <p:spPr bwMode="auto">
              <a:xfrm>
                <a:off x="10107486" y="3552032"/>
                <a:ext cx="208095" cy="115227"/>
              </a:xfrm>
              <a:custGeom>
                <a:avLst/>
                <a:gdLst>
                  <a:gd name="T0" fmla="*/ 0 w 74"/>
                  <a:gd name="T1" fmla="*/ 0 h 41"/>
                  <a:gd name="T2" fmla="*/ 74 w 74"/>
                  <a:gd name="T3" fmla="*/ 41 h 41"/>
                  <a:gd name="T4" fmla="*/ 69 w 74"/>
                  <a:gd name="T5" fmla="*/ 40 h 41"/>
                  <a:gd name="T6" fmla="*/ 0 w 74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1">
                    <a:moveTo>
                      <a:pt x="0" y="0"/>
                    </a:moveTo>
                    <a:cubicBezTo>
                      <a:pt x="74" y="41"/>
                      <a:pt x="74" y="41"/>
                      <a:pt x="74" y="41"/>
                    </a:cubicBezTo>
                    <a:cubicBezTo>
                      <a:pt x="73" y="41"/>
                      <a:pt x="71" y="40"/>
                      <a:pt x="69" y="40"/>
                    </a:cubicBezTo>
                    <a:cubicBezTo>
                      <a:pt x="0" y="1"/>
                      <a:pt x="4" y="3"/>
                      <a:pt x="0" y="0"/>
                    </a:cubicBezTo>
                    <a:close/>
                  </a:path>
                </a:pathLst>
              </a:custGeom>
              <a:solidFill>
                <a:srgbClr val="D46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2" name="Freeform 437"/>
              <p:cNvSpPr/>
              <p:nvPr/>
            </p:nvSpPr>
            <p:spPr bwMode="auto">
              <a:xfrm>
                <a:off x="9890792" y="1988741"/>
                <a:ext cx="194337" cy="247650"/>
              </a:xfrm>
              <a:custGeom>
                <a:avLst/>
                <a:gdLst>
                  <a:gd name="T0" fmla="*/ 0 w 69"/>
                  <a:gd name="T1" fmla="*/ 86 h 88"/>
                  <a:gd name="T2" fmla="*/ 5 w 69"/>
                  <a:gd name="T3" fmla="*/ 57 h 88"/>
                  <a:gd name="T4" fmla="*/ 17 w 69"/>
                  <a:gd name="T5" fmla="*/ 30 h 88"/>
                  <a:gd name="T6" fmla="*/ 39 w 69"/>
                  <a:gd name="T7" fmla="*/ 9 h 88"/>
                  <a:gd name="T8" fmla="*/ 67 w 69"/>
                  <a:gd name="T9" fmla="*/ 0 h 88"/>
                  <a:gd name="T10" fmla="*/ 69 w 69"/>
                  <a:gd name="T11" fmla="*/ 1 h 88"/>
                  <a:gd name="T12" fmla="*/ 67 w 69"/>
                  <a:gd name="T13" fmla="*/ 3 h 88"/>
                  <a:gd name="T14" fmla="*/ 67 w 69"/>
                  <a:gd name="T15" fmla="*/ 3 h 88"/>
                  <a:gd name="T16" fmla="*/ 41 w 69"/>
                  <a:gd name="T17" fmla="*/ 13 h 88"/>
                  <a:gd name="T18" fmla="*/ 21 w 69"/>
                  <a:gd name="T19" fmla="*/ 32 h 88"/>
                  <a:gd name="T20" fmla="*/ 8 w 69"/>
                  <a:gd name="T21" fmla="*/ 58 h 88"/>
                  <a:gd name="T22" fmla="*/ 3 w 69"/>
                  <a:gd name="T23" fmla="*/ 86 h 88"/>
                  <a:gd name="T24" fmla="*/ 3 w 69"/>
                  <a:gd name="T25" fmla="*/ 86 h 88"/>
                  <a:gd name="T26" fmla="*/ 2 w 69"/>
                  <a:gd name="T27" fmla="*/ 88 h 88"/>
                  <a:gd name="T28" fmla="*/ 0 w 69"/>
                  <a:gd name="T29" fmla="*/ 8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88">
                    <a:moveTo>
                      <a:pt x="0" y="86"/>
                    </a:moveTo>
                    <a:cubicBezTo>
                      <a:pt x="1" y="76"/>
                      <a:pt x="2" y="66"/>
                      <a:pt x="5" y="57"/>
                    </a:cubicBezTo>
                    <a:cubicBezTo>
                      <a:pt x="8" y="47"/>
                      <a:pt x="12" y="38"/>
                      <a:pt x="17" y="30"/>
                    </a:cubicBezTo>
                    <a:cubicBezTo>
                      <a:pt x="23" y="22"/>
                      <a:pt x="30" y="14"/>
                      <a:pt x="39" y="9"/>
                    </a:cubicBezTo>
                    <a:cubicBezTo>
                      <a:pt x="47" y="4"/>
                      <a:pt x="57" y="1"/>
                      <a:pt x="67" y="0"/>
                    </a:cubicBezTo>
                    <a:cubicBezTo>
                      <a:pt x="68" y="0"/>
                      <a:pt x="69" y="0"/>
                      <a:pt x="69" y="1"/>
                    </a:cubicBezTo>
                    <a:cubicBezTo>
                      <a:pt x="69" y="2"/>
                      <a:pt x="68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58" y="5"/>
                      <a:pt x="49" y="8"/>
                      <a:pt x="41" y="13"/>
                    </a:cubicBezTo>
                    <a:cubicBezTo>
                      <a:pt x="33" y="17"/>
                      <a:pt x="26" y="24"/>
                      <a:pt x="21" y="32"/>
                    </a:cubicBezTo>
                    <a:cubicBezTo>
                      <a:pt x="15" y="40"/>
                      <a:pt x="11" y="49"/>
                      <a:pt x="8" y="58"/>
                    </a:cubicBezTo>
                    <a:cubicBezTo>
                      <a:pt x="6" y="67"/>
                      <a:pt x="4" y="77"/>
                      <a:pt x="3" y="86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7"/>
                      <a:pt x="3" y="88"/>
                      <a:pt x="2" y="88"/>
                    </a:cubicBezTo>
                    <a:cubicBezTo>
                      <a:pt x="1" y="87"/>
                      <a:pt x="0" y="87"/>
                      <a:pt x="0" y="86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3" name="Freeform 438"/>
              <p:cNvSpPr/>
              <p:nvPr/>
            </p:nvSpPr>
            <p:spPr bwMode="auto">
              <a:xfrm>
                <a:off x="9935506" y="1918230"/>
                <a:ext cx="455745" cy="540015"/>
              </a:xfrm>
              <a:custGeom>
                <a:avLst/>
                <a:gdLst>
                  <a:gd name="T0" fmla="*/ 6 w 162"/>
                  <a:gd name="T1" fmla="*/ 88 h 192"/>
                  <a:gd name="T2" fmla="*/ 63 w 162"/>
                  <a:gd name="T3" fmla="*/ 190 h 192"/>
                  <a:gd name="T4" fmla="*/ 156 w 162"/>
                  <a:gd name="T5" fmla="*/ 108 h 192"/>
                  <a:gd name="T6" fmla="*/ 93 w 162"/>
                  <a:gd name="T7" fmla="*/ 7 h 192"/>
                  <a:gd name="T8" fmla="*/ 6 w 162"/>
                  <a:gd name="T9" fmla="*/ 8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92">
                    <a:moveTo>
                      <a:pt x="6" y="88"/>
                    </a:moveTo>
                    <a:cubicBezTo>
                      <a:pt x="0" y="138"/>
                      <a:pt x="17" y="187"/>
                      <a:pt x="63" y="190"/>
                    </a:cubicBezTo>
                    <a:cubicBezTo>
                      <a:pt x="105" y="192"/>
                      <a:pt x="149" y="158"/>
                      <a:pt x="156" y="108"/>
                    </a:cubicBezTo>
                    <a:cubicBezTo>
                      <a:pt x="162" y="58"/>
                      <a:pt x="134" y="14"/>
                      <a:pt x="93" y="7"/>
                    </a:cubicBezTo>
                    <a:cubicBezTo>
                      <a:pt x="50" y="0"/>
                      <a:pt x="12" y="41"/>
                      <a:pt x="6" y="88"/>
                    </a:cubicBezTo>
                  </a:path>
                </a:pathLst>
              </a:custGeom>
              <a:solidFill>
                <a:srgbClr val="F8A3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4" name="Freeform 439"/>
              <p:cNvSpPr/>
              <p:nvPr/>
            </p:nvSpPr>
            <p:spPr bwMode="auto">
              <a:xfrm>
                <a:off x="9985381" y="2112566"/>
                <a:ext cx="53314" cy="44715"/>
              </a:xfrm>
              <a:custGeom>
                <a:avLst/>
                <a:gdLst>
                  <a:gd name="T0" fmla="*/ 19 w 19"/>
                  <a:gd name="T1" fmla="*/ 8 h 16"/>
                  <a:gd name="T2" fmla="*/ 0 w 19"/>
                  <a:gd name="T3" fmla="*/ 9 h 16"/>
                  <a:gd name="T4" fmla="*/ 19 w 19"/>
                  <a:gd name="T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6">
                    <a:moveTo>
                      <a:pt x="19" y="8"/>
                    </a:moveTo>
                    <a:cubicBezTo>
                      <a:pt x="19" y="0"/>
                      <a:pt x="0" y="1"/>
                      <a:pt x="0" y="9"/>
                    </a:cubicBezTo>
                    <a:cubicBezTo>
                      <a:pt x="0" y="16"/>
                      <a:pt x="19" y="15"/>
                      <a:pt x="19" y="8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5" name="Freeform 440"/>
              <p:cNvSpPr/>
              <p:nvPr/>
            </p:nvSpPr>
            <p:spPr bwMode="auto">
              <a:xfrm>
                <a:off x="10135002" y="2121165"/>
                <a:ext cx="61912" cy="48154"/>
              </a:xfrm>
              <a:custGeom>
                <a:avLst/>
                <a:gdLst>
                  <a:gd name="T0" fmla="*/ 20 w 22"/>
                  <a:gd name="T1" fmla="*/ 11 h 17"/>
                  <a:gd name="T2" fmla="*/ 1 w 22"/>
                  <a:gd name="T3" fmla="*/ 8 h 17"/>
                  <a:gd name="T4" fmla="*/ 20 w 22"/>
                  <a:gd name="T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7">
                    <a:moveTo>
                      <a:pt x="20" y="11"/>
                    </a:moveTo>
                    <a:cubicBezTo>
                      <a:pt x="22" y="3"/>
                      <a:pt x="2" y="0"/>
                      <a:pt x="1" y="8"/>
                    </a:cubicBezTo>
                    <a:cubicBezTo>
                      <a:pt x="0" y="14"/>
                      <a:pt x="18" y="17"/>
                      <a:pt x="20" y="1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6" name="Freeform 441"/>
              <p:cNvSpPr/>
              <p:nvPr/>
            </p:nvSpPr>
            <p:spPr bwMode="auto">
              <a:xfrm>
                <a:off x="9993979" y="2174478"/>
                <a:ext cx="30956" cy="36116"/>
              </a:xfrm>
              <a:custGeom>
                <a:avLst/>
                <a:gdLst>
                  <a:gd name="T0" fmla="*/ 0 w 11"/>
                  <a:gd name="T1" fmla="*/ 9 h 13"/>
                  <a:gd name="T2" fmla="*/ 4 w 11"/>
                  <a:gd name="T3" fmla="*/ 13 h 13"/>
                  <a:gd name="T4" fmla="*/ 9 w 11"/>
                  <a:gd name="T5" fmla="*/ 3 h 13"/>
                  <a:gd name="T6" fmla="*/ 1 w 11"/>
                  <a:gd name="T7" fmla="*/ 4 h 13"/>
                  <a:gd name="T8" fmla="*/ 0 w 11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0" y="9"/>
                    </a:moveTo>
                    <a:cubicBezTo>
                      <a:pt x="1" y="12"/>
                      <a:pt x="2" y="13"/>
                      <a:pt x="4" y="13"/>
                    </a:cubicBezTo>
                    <a:cubicBezTo>
                      <a:pt x="9" y="13"/>
                      <a:pt x="11" y="7"/>
                      <a:pt x="9" y="3"/>
                    </a:cubicBezTo>
                    <a:cubicBezTo>
                      <a:pt x="7" y="0"/>
                      <a:pt x="2" y="1"/>
                      <a:pt x="1" y="4"/>
                    </a:cubicBezTo>
                    <a:cubicBezTo>
                      <a:pt x="0" y="6"/>
                      <a:pt x="0" y="7"/>
                      <a:pt x="0" y="9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7" name="Freeform 442"/>
              <p:cNvSpPr/>
              <p:nvPr/>
            </p:nvSpPr>
            <p:spPr bwMode="auto">
              <a:xfrm>
                <a:off x="10143602" y="2177918"/>
                <a:ext cx="30956" cy="37835"/>
              </a:xfrm>
              <a:custGeom>
                <a:avLst/>
                <a:gdLst>
                  <a:gd name="T0" fmla="*/ 0 w 11"/>
                  <a:gd name="T1" fmla="*/ 9 h 14"/>
                  <a:gd name="T2" fmla="*/ 4 w 11"/>
                  <a:gd name="T3" fmla="*/ 14 h 14"/>
                  <a:gd name="T4" fmla="*/ 9 w 11"/>
                  <a:gd name="T5" fmla="*/ 3 h 14"/>
                  <a:gd name="T6" fmla="*/ 0 w 11"/>
                  <a:gd name="T7" fmla="*/ 4 h 14"/>
                  <a:gd name="T8" fmla="*/ 0 w 11"/>
                  <a:gd name="T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0" y="9"/>
                    </a:moveTo>
                    <a:cubicBezTo>
                      <a:pt x="1" y="12"/>
                      <a:pt x="2" y="14"/>
                      <a:pt x="4" y="14"/>
                    </a:cubicBezTo>
                    <a:cubicBezTo>
                      <a:pt x="9" y="13"/>
                      <a:pt x="11" y="7"/>
                      <a:pt x="9" y="3"/>
                    </a:cubicBezTo>
                    <a:cubicBezTo>
                      <a:pt x="7" y="0"/>
                      <a:pt x="2" y="1"/>
                      <a:pt x="0" y="4"/>
                    </a:cubicBezTo>
                    <a:cubicBezTo>
                      <a:pt x="0" y="6"/>
                      <a:pt x="0" y="8"/>
                      <a:pt x="0" y="9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8" name="Freeform 443"/>
              <p:cNvSpPr/>
              <p:nvPr/>
            </p:nvSpPr>
            <p:spPr bwMode="auto">
              <a:xfrm>
                <a:off x="10069650" y="2300024"/>
                <a:ext cx="70512" cy="30956"/>
              </a:xfrm>
              <a:custGeom>
                <a:avLst/>
                <a:gdLst>
                  <a:gd name="T0" fmla="*/ 25 w 25"/>
                  <a:gd name="T1" fmla="*/ 2 h 11"/>
                  <a:gd name="T2" fmla="*/ 20 w 25"/>
                  <a:gd name="T3" fmla="*/ 7 h 11"/>
                  <a:gd name="T4" fmla="*/ 15 w 25"/>
                  <a:gd name="T5" fmla="*/ 10 h 11"/>
                  <a:gd name="T6" fmla="*/ 8 w 25"/>
                  <a:gd name="T7" fmla="*/ 11 h 11"/>
                  <a:gd name="T8" fmla="*/ 2 w 25"/>
                  <a:gd name="T9" fmla="*/ 10 h 11"/>
                  <a:gd name="T10" fmla="*/ 0 w 25"/>
                  <a:gd name="T11" fmla="*/ 8 h 11"/>
                  <a:gd name="T12" fmla="*/ 3 w 25"/>
                  <a:gd name="T13" fmla="*/ 7 h 11"/>
                  <a:gd name="T14" fmla="*/ 3 w 25"/>
                  <a:gd name="T15" fmla="*/ 7 h 11"/>
                  <a:gd name="T16" fmla="*/ 8 w 25"/>
                  <a:gd name="T17" fmla="*/ 7 h 11"/>
                  <a:gd name="T18" fmla="*/ 13 w 25"/>
                  <a:gd name="T19" fmla="*/ 6 h 11"/>
                  <a:gd name="T20" fmla="*/ 18 w 25"/>
                  <a:gd name="T21" fmla="*/ 4 h 11"/>
                  <a:gd name="T22" fmla="*/ 22 w 25"/>
                  <a:gd name="T23" fmla="*/ 0 h 11"/>
                  <a:gd name="T24" fmla="*/ 23 w 25"/>
                  <a:gd name="T25" fmla="*/ 0 h 11"/>
                  <a:gd name="T26" fmla="*/ 25 w 25"/>
                  <a:gd name="T27" fmla="*/ 0 h 11"/>
                  <a:gd name="T28" fmla="*/ 25 w 25"/>
                  <a:gd name="T2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11">
                    <a:moveTo>
                      <a:pt x="25" y="2"/>
                    </a:moveTo>
                    <a:cubicBezTo>
                      <a:pt x="23" y="4"/>
                      <a:pt x="22" y="5"/>
                      <a:pt x="20" y="7"/>
                    </a:cubicBezTo>
                    <a:cubicBezTo>
                      <a:pt x="19" y="8"/>
                      <a:pt x="17" y="9"/>
                      <a:pt x="15" y="10"/>
                    </a:cubicBezTo>
                    <a:cubicBezTo>
                      <a:pt x="13" y="11"/>
                      <a:pt x="10" y="11"/>
                      <a:pt x="8" y="11"/>
                    </a:cubicBezTo>
                    <a:cubicBezTo>
                      <a:pt x="6" y="11"/>
                      <a:pt x="4" y="11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7"/>
                      <a:pt x="6" y="7"/>
                      <a:pt x="8" y="7"/>
                    </a:cubicBezTo>
                    <a:cubicBezTo>
                      <a:pt x="10" y="7"/>
                      <a:pt x="12" y="7"/>
                      <a:pt x="13" y="6"/>
                    </a:cubicBezTo>
                    <a:cubicBezTo>
                      <a:pt x="15" y="6"/>
                      <a:pt x="17" y="5"/>
                      <a:pt x="18" y="4"/>
                    </a:cubicBezTo>
                    <a:cubicBezTo>
                      <a:pt x="20" y="3"/>
                      <a:pt x="21" y="2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25" y="1"/>
                      <a:pt x="25" y="2"/>
                      <a:pt x="25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" name="Freeform 444"/>
              <p:cNvSpPr/>
              <p:nvPr/>
            </p:nvSpPr>
            <p:spPr bwMode="auto">
              <a:xfrm>
                <a:off x="10157360" y="2246710"/>
                <a:ext cx="87710" cy="61912"/>
              </a:xfrm>
              <a:custGeom>
                <a:avLst/>
                <a:gdLst>
                  <a:gd name="T0" fmla="*/ 14 w 31"/>
                  <a:gd name="T1" fmla="*/ 0 h 22"/>
                  <a:gd name="T2" fmla="*/ 0 w 31"/>
                  <a:gd name="T3" fmla="*/ 10 h 22"/>
                  <a:gd name="T4" fmla="*/ 13 w 31"/>
                  <a:gd name="T5" fmla="*/ 22 h 22"/>
                  <a:gd name="T6" fmla="*/ 15 w 31"/>
                  <a:gd name="T7" fmla="*/ 22 h 22"/>
                  <a:gd name="T8" fmla="*/ 30 w 31"/>
                  <a:gd name="T9" fmla="*/ 12 h 22"/>
                  <a:gd name="T10" fmla="*/ 16 w 31"/>
                  <a:gd name="T11" fmla="*/ 0 h 22"/>
                  <a:gd name="T12" fmla="*/ 14 w 3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14" y="0"/>
                    </a:moveTo>
                    <a:cubicBezTo>
                      <a:pt x="7" y="0"/>
                      <a:pt x="1" y="3"/>
                      <a:pt x="0" y="10"/>
                    </a:cubicBezTo>
                    <a:cubicBezTo>
                      <a:pt x="0" y="15"/>
                      <a:pt x="6" y="21"/>
                      <a:pt x="13" y="22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23" y="22"/>
                      <a:pt x="29" y="19"/>
                      <a:pt x="30" y="12"/>
                    </a:cubicBezTo>
                    <a:cubicBezTo>
                      <a:pt x="31" y="7"/>
                      <a:pt x="25" y="1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</a:path>
                </a:pathLst>
              </a:custGeom>
              <a:solidFill>
                <a:srgbClr val="E98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" name="Freeform 445"/>
              <p:cNvSpPr/>
              <p:nvPr/>
            </p:nvSpPr>
            <p:spPr bwMode="auto">
              <a:xfrm>
                <a:off x="9949265" y="2236391"/>
                <a:ext cx="73952" cy="61912"/>
              </a:xfrm>
              <a:custGeom>
                <a:avLst/>
                <a:gdLst>
                  <a:gd name="T0" fmla="*/ 11 w 26"/>
                  <a:gd name="T1" fmla="*/ 0 h 22"/>
                  <a:gd name="T2" fmla="*/ 0 w 26"/>
                  <a:gd name="T3" fmla="*/ 3 h 22"/>
                  <a:gd name="T4" fmla="*/ 2 w 26"/>
                  <a:gd name="T5" fmla="*/ 21 h 22"/>
                  <a:gd name="T6" fmla="*/ 11 w 26"/>
                  <a:gd name="T7" fmla="*/ 22 h 22"/>
                  <a:gd name="T8" fmla="*/ 25 w 26"/>
                  <a:gd name="T9" fmla="*/ 11 h 22"/>
                  <a:gd name="T10" fmla="*/ 11 w 26"/>
                  <a:gd name="T11" fmla="*/ 0 h 22"/>
                  <a:gd name="T12" fmla="*/ 11 w 26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1" y="0"/>
                    </a:moveTo>
                    <a:cubicBezTo>
                      <a:pt x="7" y="0"/>
                      <a:pt x="3" y="1"/>
                      <a:pt x="0" y="3"/>
                    </a:cubicBezTo>
                    <a:cubicBezTo>
                      <a:pt x="0" y="9"/>
                      <a:pt x="1" y="15"/>
                      <a:pt x="2" y="21"/>
                    </a:cubicBezTo>
                    <a:cubicBezTo>
                      <a:pt x="5" y="22"/>
                      <a:pt x="8" y="22"/>
                      <a:pt x="11" y="22"/>
                    </a:cubicBezTo>
                    <a:cubicBezTo>
                      <a:pt x="19" y="22"/>
                      <a:pt x="26" y="17"/>
                      <a:pt x="25" y="11"/>
                    </a:cubicBezTo>
                    <a:cubicBezTo>
                      <a:pt x="25" y="4"/>
                      <a:pt x="1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E98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1" name="Freeform 446"/>
              <p:cNvSpPr/>
              <p:nvPr/>
            </p:nvSpPr>
            <p:spPr bwMode="auto">
              <a:xfrm>
                <a:off x="10055892" y="2162440"/>
                <a:ext cx="42995" cy="106627"/>
              </a:xfrm>
              <a:custGeom>
                <a:avLst/>
                <a:gdLst>
                  <a:gd name="T0" fmla="*/ 11 w 15"/>
                  <a:gd name="T1" fmla="*/ 2 h 38"/>
                  <a:gd name="T2" fmla="*/ 7 w 15"/>
                  <a:gd name="T3" fmla="*/ 12 h 38"/>
                  <a:gd name="T4" fmla="*/ 4 w 15"/>
                  <a:gd name="T5" fmla="*/ 22 h 38"/>
                  <a:gd name="T6" fmla="*/ 5 w 15"/>
                  <a:gd name="T7" fmla="*/ 31 h 38"/>
                  <a:gd name="T8" fmla="*/ 9 w 15"/>
                  <a:gd name="T9" fmla="*/ 33 h 38"/>
                  <a:gd name="T10" fmla="*/ 11 w 15"/>
                  <a:gd name="T11" fmla="*/ 34 h 38"/>
                  <a:gd name="T12" fmla="*/ 13 w 15"/>
                  <a:gd name="T13" fmla="*/ 35 h 38"/>
                  <a:gd name="T14" fmla="*/ 14 w 15"/>
                  <a:gd name="T15" fmla="*/ 37 h 38"/>
                  <a:gd name="T16" fmla="*/ 13 w 15"/>
                  <a:gd name="T17" fmla="*/ 38 h 38"/>
                  <a:gd name="T18" fmla="*/ 10 w 15"/>
                  <a:gd name="T19" fmla="*/ 38 h 38"/>
                  <a:gd name="T20" fmla="*/ 7 w 15"/>
                  <a:gd name="T21" fmla="*/ 37 h 38"/>
                  <a:gd name="T22" fmla="*/ 2 w 15"/>
                  <a:gd name="T23" fmla="*/ 33 h 38"/>
                  <a:gd name="T24" fmla="*/ 0 w 15"/>
                  <a:gd name="T25" fmla="*/ 27 h 38"/>
                  <a:gd name="T26" fmla="*/ 1 w 15"/>
                  <a:gd name="T27" fmla="*/ 21 h 38"/>
                  <a:gd name="T28" fmla="*/ 8 w 15"/>
                  <a:gd name="T29" fmla="*/ 1 h 38"/>
                  <a:gd name="T30" fmla="*/ 10 w 15"/>
                  <a:gd name="T31" fmla="*/ 0 h 38"/>
                  <a:gd name="T32" fmla="*/ 11 w 15"/>
                  <a:gd name="T3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38">
                    <a:moveTo>
                      <a:pt x="11" y="2"/>
                    </a:moveTo>
                    <a:cubicBezTo>
                      <a:pt x="9" y="5"/>
                      <a:pt x="8" y="9"/>
                      <a:pt x="7" y="12"/>
                    </a:cubicBezTo>
                    <a:cubicBezTo>
                      <a:pt x="6" y="16"/>
                      <a:pt x="5" y="19"/>
                      <a:pt x="4" y="22"/>
                    </a:cubicBezTo>
                    <a:cubicBezTo>
                      <a:pt x="3" y="26"/>
                      <a:pt x="3" y="29"/>
                      <a:pt x="5" y="31"/>
                    </a:cubicBezTo>
                    <a:cubicBezTo>
                      <a:pt x="6" y="32"/>
                      <a:pt x="7" y="33"/>
                      <a:pt x="9" y="33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4" y="35"/>
                      <a:pt x="15" y="36"/>
                      <a:pt x="14" y="37"/>
                    </a:cubicBezTo>
                    <a:cubicBezTo>
                      <a:pt x="14" y="38"/>
                      <a:pt x="14" y="38"/>
                      <a:pt x="13" y="38"/>
                    </a:cubicBezTo>
                    <a:cubicBezTo>
                      <a:pt x="12" y="38"/>
                      <a:pt x="11" y="38"/>
                      <a:pt x="10" y="38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5" y="36"/>
                      <a:pt x="3" y="35"/>
                      <a:pt x="2" y="33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0" y="25"/>
                      <a:pt x="0" y="23"/>
                      <a:pt x="1" y="21"/>
                    </a:cubicBezTo>
                    <a:cubicBezTo>
                      <a:pt x="3" y="14"/>
                      <a:pt x="5" y="8"/>
                      <a:pt x="8" y="1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1" y="1"/>
                      <a:pt x="11" y="1"/>
                      <a:pt x="11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2" name="Freeform 447"/>
              <p:cNvSpPr/>
              <p:nvPr/>
            </p:nvSpPr>
            <p:spPr bwMode="auto">
              <a:xfrm>
                <a:off x="10294943" y="2244990"/>
                <a:ext cx="30956" cy="32677"/>
              </a:xfrm>
              <a:custGeom>
                <a:avLst/>
                <a:gdLst>
                  <a:gd name="T0" fmla="*/ 0 w 11"/>
                  <a:gd name="T1" fmla="*/ 9 h 12"/>
                  <a:gd name="T2" fmla="*/ 5 w 11"/>
                  <a:gd name="T3" fmla="*/ 10 h 12"/>
                  <a:gd name="T4" fmla="*/ 6 w 11"/>
                  <a:gd name="T5" fmla="*/ 0 h 12"/>
                  <a:gd name="T6" fmla="*/ 5 w 11"/>
                  <a:gd name="T7" fmla="*/ 0 h 12"/>
                  <a:gd name="T8" fmla="*/ 0 w 11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0" y="9"/>
                    </a:moveTo>
                    <a:cubicBezTo>
                      <a:pt x="1" y="11"/>
                      <a:pt x="3" y="12"/>
                      <a:pt x="5" y="10"/>
                    </a:cubicBezTo>
                    <a:cubicBezTo>
                      <a:pt x="8" y="8"/>
                      <a:pt x="11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7"/>
                      <a:pt x="0" y="9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3" name="Freeform 448"/>
              <p:cNvSpPr/>
              <p:nvPr/>
            </p:nvSpPr>
            <p:spPr bwMode="auto">
              <a:xfrm>
                <a:off x="10258827" y="2030016"/>
                <a:ext cx="562372" cy="787665"/>
              </a:xfrm>
              <a:custGeom>
                <a:avLst/>
                <a:gdLst>
                  <a:gd name="T0" fmla="*/ 14 w 200"/>
                  <a:gd name="T1" fmla="*/ 61 h 280"/>
                  <a:gd name="T2" fmla="*/ 7 w 200"/>
                  <a:gd name="T3" fmla="*/ 34 h 280"/>
                  <a:gd name="T4" fmla="*/ 40 w 200"/>
                  <a:gd name="T5" fmla="*/ 16 h 280"/>
                  <a:gd name="T6" fmla="*/ 45 w 200"/>
                  <a:gd name="T7" fmla="*/ 77 h 280"/>
                  <a:gd name="T8" fmla="*/ 61 w 200"/>
                  <a:gd name="T9" fmla="*/ 115 h 280"/>
                  <a:gd name="T10" fmla="*/ 176 w 200"/>
                  <a:gd name="T11" fmla="*/ 170 h 280"/>
                  <a:gd name="T12" fmla="*/ 165 w 200"/>
                  <a:gd name="T13" fmla="*/ 263 h 280"/>
                  <a:gd name="T14" fmla="*/ 104 w 200"/>
                  <a:gd name="T15" fmla="*/ 241 h 280"/>
                  <a:gd name="T16" fmla="*/ 25 w 200"/>
                  <a:gd name="T17" fmla="*/ 181 h 280"/>
                  <a:gd name="T18" fmla="*/ 1 w 200"/>
                  <a:gd name="T19" fmla="*/ 124 h 280"/>
                  <a:gd name="T20" fmla="*/ 14 w 200"/>
                  <a:gd name="T21" fmla="*/ 6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280">
                    <a:moveTo>
                      <a:pt x="14" y="61"/>
                    </a:moveTo>
                    <a:cubicBezTo>
                      <a:pt x="13" y="52"/>
                      <a:pt x="8" y="43"/>
                      <a:pt x="7" y="34"/>
                    </a:cubicBezTo>
                    <a:cubicBezTo>
                      <a:pt x="4" y="9"/>
                      <a:pt x="27" y="0"/>
                      <a:pt x="40" y="16"/>
                    </a:cubicBezTo>
                    <a:cubicBezTo>
                      <a:pt x="52" y="31"/>
                      <a:pt x="50" y="60"/>
                      <a:pt x="45" y="77"/>
                    </a:cubicBezTo>
                    <a:cubicBezTo>
                      <a:pt x="39" y="97"/>
                      <a:pt x="41" y="108"/>
                      <a:pt x="61" y="115"/>
                    </a:cubicBezTo>
                    <a:cubicBezTo>
                      <a:pt x="104" y="131"/>
                      <a:pt x="147" y="127"/>
                      <a:pt x="176" y="170"/>
                    </a:cubicBezTo>
                    <a:cubicBezTo>
                      <a:pt x="198" y="201"/>
                      <a:pt x="200" y="241"/>
                      <a:pt x="165" y="263"/>
                    </a:cubicBezTo>
                    <a:cubicBezTo>
                      <a:pt x="137" y="280"/>
                      <a:pt x="114" y="271"/>
                      <a:pt x="104" y="241"/>
                    </a:cubicBezTo>
                    <a:cubicBezTo>
                      <a:pt x="90" y="200"/>
                      <a:pt x="50" y="205"/>
                      <a:pt x="25" y="181"/>
                    </a:cubicBezTo>
                    <a:cubicBezTo>
                      <a:pt x="10" y="167"/>
                      <a:pt x="0" y="145"/>
                      <a:pt x="1" y="124"/>
                    </a:cubicBezTo>
                    <a:cubicBezTo>
                      <a:pt x="1" y="102"/>
                      <a:pt x="19" y="82"/>
                      <a:pt x="14" y="6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4" name="Freeform 449"/>
              <p:cNvSpPr/>
              <p:nvPr/>
            </p:nvSpPr>
            <p:spPr bwMode="auto">
              <a:xfrm>
                <a:off x="10382652" y="2396332"/>
                <a:ext cx="354277" cy="297524"/>
              </a:xfrm>
              <a:custGeom>
                <a:avLst/>
                <a:gdLst>
                  <a:gd name="T0" fmla="*/ 2 w 126"/>
                  <a:gd name="T1" fmla="*/ 1 h 106"/>
                  <a:gd name="T2" fmla="*/ 43 w 126"/>
                  <a:gd name="T3" fmla="*/ 14 h 106"/>
                  <a:gd name="T4" fmla="*/ 84 w 126"/>
                  <a:gd name="T5" fmla="*/ 31 h 106"/>
                  <a:gd name="T6" fmla="*/ 117 w 126"/>
                  <a:gd name="T7" fmla="*/ 61 h 106"/>
                  <a:gd name="T8" fmla="*/ 125 w 126"/>
                  <a:gd name="T9" fmla="*/ 82 h 106"/>
                  <a:gd name="T10" fmla="*/ 121 w 126"/>
                  <a:gd name="T11" fmla="*/ 105 h 106"/>
                  <a:gd name="T12" fmla="*/ 118 w 126"/>
                  <a:gd name="T13" fmla="*/ 105 h 106"/>
                  <a:gd name="T14" fmla="*/ 118 w 126"/>
                  <a:gd name="T15" fmla="*/ 103 h 106"/>
                  <a:gd name="T16" fmla="*/ 121 w 126"/>
                  <a:gd name="T17" fmla="*/ 83 h 106"/>
                  <a:gd name="T18" fmla="*/ 113 w 126"/>
                  <a:gd name="T19" fmla="*/ 63 h 106"/>
                  <a:gd name="T20" fmla="*/ 82 w 126"/>
                  <a:gd name="T21" fmla="*/ 34 h 106"/>
                  <a:gd name="T22" fmla="*/ 42 w 126"/>
                  <a:gd name="T23" fmla="*/ 18 h 106"/>
                  <a:gd name="T24" fmla="*/ 1 w 126"/>
                  <a:gd name="T25" fmla="*/ 3 h 106"/>
                  <a:gd name="T26" fmla="*/ 0 w 126"/>
                  <a:gd name="T27" fmla="*/ 1 h 106"/>
                  <a:gd name="T28" fmla="*/ 2 w 126"/>
                  <a:gd name="T2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05">
                    <a:moveTo>
                      <a:pt x="2" y="1"/>
                    </a:moveTo>
                    <a:cubicBezTo>
                      <a:pt x="15" y="6"/>
                      <a:pt x="29" y="10"/>
                      <a:pt x="43" y="14"/>
                    </a:cubicBezTo>
                    <a:cubicBezTo>
                      <a:pt x="57" y="19"/>
                      <a:pt x="71" y="23"/>
                      <a:pt x="84" y="31"/>
                    </a:cubicBezTo>
                    <a:cubicBezTo>
                      <a:pt x="97" y="39"/>
                      <a:pt x="108" y="49"/>
                      <a:pt x="117" y="61"/>
                    </a:cubicBezTo>
                    <a:cubicBezTo>
                      <a:pt x="121" y="68"/>
                      <a:pt x="124" y="75"/>
                      <a:pt x="125" y="82"/>
                    </a:cubicBezTo>
                    <a:cubicBezTo>
                      <a:pt x="126" y="90"/>
                      <a:pt x="125" y="98"/>
                      <a:pt x="121" y="105"/>
                    </a:cubicBezTo>
                    <a:cubicBezTo>
                      <a:pt x="120" y="106"/>
                      <a:pt x="119" y="106"/>
                      <a:pt x="118" y="105"/>
                    </a:cubicBezTo>
                    <a:cubicBezTo>
                      <a:pt x="117" y="105"/>
                      <a:pt x="117" y="104"/>
                      <a:pt x="118" y="103"/>
                    </a:cubicBezTo>
                    <a:cubicBezTo>
                      <a:pt x="121" y="97"/>
                      <a:pt x="122" y="90"/>
                      <a:pt x="121" y="83"/>
                    </a:cubicBezTo>
                    <a:cubicBezTo>
                      <a:pt x="120" y="76"/>
                      <a:pt x="117" y="69"/>
                      <a:pt x="113" y="63"/>
                    </a:cubicBezTo>
                    <a:cubicBezTo>
                      <a:pt x="106" y="51"/>
                      <a:pt x="94" y="42"/>
                      <a:pt x="82" y="34"/>
                    </a:cubicBezTo>
                    <a:cubicBezTo>
                      <a:pt x="70" y="27"/>
                      <a:pt x="56" y="22"/>
                      <a:pt x="42" y="18"/>
                    </a:cubicBezTo>
                    <a:cubicBezTo>
                      <a:pt x="28" y="13"/>
                      <a:pt x="14" y="9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414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5" name="Freeform 450"/>
              <p:cNvSpPr/>
              <p:nvPr/>
            </p:nvSpPr>
            <p:spPr bwMode="auto">
              <a:xfrm>
                <a:off x="10692215" y="2528755"/>
                <a:ext cx="111787" cy="302683"/>
              </a:xfrm>
              <a:custGeom>
                <a:avLst/>
                <a:gdLst>
                  <a:gd name="T0" fmla="*/ 1 w 40"/>
                  <a:gd name="T1" fmla="*/ 105 h 108"/>
                  <a:gd name="T2" fmla="*/ 20 w 40"/>
                  <a:gd name="T3" fmla="*/ 84 h 108"/>
                  <a:gd name="T4" fmla="*/ 32 w 40"/>
                  <a:gd name="T5" fmla="*/ 58 h 108"/>
                  <a:gd name="T6" fmla="*/ 35 w 40"/>
                  <a:gd name="T7" fmla="*/ 30 h 108"/>
                  <a:gd name="T8" fmla="*/ 25 w 40"/>
                  <a:gd name="T9" fmla="*/ 3 h 108"/>
                  <a:gd name="T10" fmla="*/ 25 w 40"/>
                  <a:gd name="T11" fmla="*/ 3 h 108"/>
                  <a:gd name="T12" fmla="*/ 26 w 40"/>
                  <a:gd name="T13" fmla="*/ 1 h 108"/>
                  <a:gd name="T14" fmla="*/ 28 w 40"/>
                  <a:gd name="T15" fmla="*/ 2 h 108"/>
                  <a:gd name="T16" fmla="*/ 39 w 40"/>
                  <a:gd name="T17" fmla="*/ 29 h 108"/>
                  <a:gd name="T18" fmla="*/ 36 w 40"/>
                  <a:gd name="T19" fmla="*/ 59 h 108"/>
                  <a:gd name="T20" fmla="*/ 23 w 40"/>
                  <a:gd name="T21" fmla="*/ 86 h 108"/>
                  <a:gd name="T22" fmla="*/ 3 w 40"/>
                  <a:gd name="T23" fmla="*/ 108 h 108"/>
                  <a:gd name="T24" fmla="*/ 1 w 40"/>
                  <a:gd name="T25" fmla="*/ 107 h 108"/>
                  <a:gd name="T26" fmla="*/ 1 w 40"/>
                  <a:gd name="T27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108">
                    <a:moveTo>
                      <a:pt x="1" y="105"/>
                    </a:moveTo>
                    <a:cubicBezTo>
                      <a:pt x="8" y="99"/>
                      <a:pt x="14" y="91"/>
                      <a:pt x="20" y="84"/>
                    </a:cubicBezTo>
                    <a:cubicBezTo>
                      <a:pt x="25" y="76"/>
                      <a:pt x="29" y="67"/>
                      <a:pt x="32" y="58"/>
                    </a:cubicBezTo>
                    <a:cubicBezTo>
                      <a:pt x="35" y="49"/>
                      <a:pt x="36" y="39"/>
                      <a:pt x="35" y="30"/>
                    </a:cubicBezTo>
                    <a:cubicBezTo>
                      <a:pt x="33" y="21"/>
                      <a:pt x="30" y="12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5" y="1"/>
                      <a:pt x="26" y="1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33" y="10"/>
                      <a:pt x="37" y="19"/>
                      <a:pt x="39" y="29"/>
                    </a:cubicBezTo>
                    <a:cubicBezTo>
                      <a:pt x="40" y="39"/>
                      <a:pt x="39" y="50"/>
                      <a:pt x="36" y="59"/>
                    </a:cubicBezTo>
                    <a:cubicBezTo>
                      <a:pt x="33" y="69"/>
                      <a:pt x="28" y="77"/>
                      <a:pt x="23" y="86"/>
                    </a:cubicBezTo>
                    <a:cubicBezTo>
                      <a:pt x="17" y="94"/>
                      <a:pt x="10" y="101"/>
                      <a:pt x="3" y="108"/>
                    </a:cubicBezTo>
                    <a:cubicBezTo>
                      <a:pt x="2" y="108"/>
                      <a:pt x="1" y="108"/>
                      <a:pt x="1" y="107"/>
                    </a:cubicBezTo>
                    <a:cubicBezTo>
                      <a:pt x="0" y="107"/>
                      <a:pt x="0" y="106"/>
                      <a:pt x="1" y="105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6" name="Freeform 451"/>
              <p:cNvSpPr/>
              <p:nvPr/>
            </p:nvSpPr>
            <p:spPr bwMode="auto">
              <a:xfrm>
                <a:off x="9921748" y="1794405"/>
                <a:ext cx="462624" cy="323321"/>
              </a:xfrm>
              <a:custGeom>
                <a:avLst/>
                <a:gdLst>
                  <a:gd name="T0" fmla="*/ 81 w 165"/>
                  <a:gd name="T1" fmla="*/ 0 h 115"/>
                  <a:gd name="T2" fmla="*/ 135 w 165"/>
                  <a:gd name="T3" fmla="*/ 20 h 115"/>
                  <a:gd name="T4" fmla="*/ 155 w 165"/>
                  <a:gd name="T5" fmla="*/ 45 h 115"/>
                  <a:gd name="T6" fmla="*/ 164 w 165"/>
                  <a:gd name="T7" fmla="*/ 75 h 115"/>
                  <a:gd name="T8" fmla="*/ 163 w 165"/>
                  <a:gd name="T9" fmla="*/ 99 h 115"/>
                  <a:gd name="T10" fmla="*/ 145 w 165"/>
                  <a:gd name="T11" fmla="*/ 115 h 115"/>
                  <a:gd name="T12" fmla="*/ 124 w 165"/>
                  <a:gd name="T13" fmla="*/ 110 h 115"/>
                  <a:gd name="T14" fmla="*/ 110 w 165"/>
                  <a:gd name="T15" fmla="*/ 103 h 115"/>
                  <a:gd name="T16" fmla="*/ 75 w 165"/>
                  <a:gd name="T17" fmla="*/ 92 h 115"/>
                  <a:gd name="T18" fmla="*/ 60 w 165"/>
                  <a:gd name="T19" fmla="*/ 91 h 115"/>
                  <a:gd name="T20" fmla="*/ 40 w 165"/>
                  <a:gd name="T21" fmla="*/ 94 h 115"/>
                  <a:gd name="T22" fmla="*/ 23 w 165"/>
                  <a:gd name="T23" fmla="*/ 98 h 115"/>
                  <a:gd name="T24" fmla="*/ 8 w 165"/>
                  <a:gd name="T25" fmla="*/ 96 h 115"/>
                  <a:gd name="T26" fmla="*/ 1 w 165"/>
                  <a:gd name="T27" fmla="*/ 88 h 115"/>
                  <a:gd name="T28" fmla="*/ 1 w 165"/>
                  <a:gd name="T29" fmla="*/ 71 h 115"/>
                  <a:gd name="T30" fmla="*/ 13 w 165"/>
                  <a:gd name="T31" fmla="*/ 38 h 115"/>
                  <a:gd name="T32" fmla="*/ 62 w 165"/>
                  <a:gd name="T33" fmla="*/ 3 h 115"/>
                  <a:gd name="T34" fmla="*/ 81 w 165"/>
                  <a:gd name="T3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115">
                    <a:moveTo>
                      <a:pt x="81" y="0"/>
                    </a:moveTo>
                    <a:cubicBezTo>
                      <a:pt x="101" y="1"/>
                      <a:pt x="119" y="7"/>
                      <a:pt x="135" y="20"/>
                    </a:cubicBezTo>
                    <a:cubicBezTo>
                      <a:pt x="143" y="27"/>
                      <a:pt x="150" y="35"/>
                      <a:pt x="155" y="45"/>
                    </a:cubicBezTo>
                    <a:cubicBezTo>
                      <a:pt x="160" y="54"/>
                      <a:pt x="163" y="64"/>
                      <a:pt x="164" y="75"/>
                    </a:cubicBezTo>
                    <a:cubicBezTo>
                      <a:pt x="165" y="83"/>
                      <a:pt x="164" y="91"/>
                      <a:pt x="163" y="99"/>
                    </a:cubicBezTo>
                    <a:cubicBezTo>
                      <a:pt x="162" y="109"/>
                      <a:pt x="153" y="114"/>
                      <a:pt x="145" y="115"/>
                    </a:cubicBezTo>
                    <a:cubicBezTo>
                      <a:pt x="137" y="115"/>
                      <a:pt x="131" y="113"/>
                      <a:pt x="124" y="110"/>
                    </a:cubicBezTo>
                    <a:cubicBezTo>
                      <a:pt x="120" y="108"/>
                      <a:pt x="115" y="106"/>
                      <a:pt x="110" y="103"/>
                    </a:cubicBezTo>
                    <a:cubicBezTo>
                      <a:pt x="99" y="98"/>
                      <a:pt x="87" y="94"/>
                      <a:pt x="75" y="92"/>
                    </a:cubicBezTo>
                    <a:cubicBezTo>
                      <a:pt x="70" y="91"/>
                      <a:pt x="65" y="91"/>
                      <a:pt x="60" y="91"/>
                    </a:cubicBezTo>
                    <a:cubicBezTo>
                      <a:pt x="53" y="91"/>
                      <a:pt x="47" y="92"/>
                      <a:pt x="40" y="94"/>
                    </a:cubicBezTo>
                    <a:cubicBezTo>
                      <a:pt x="34" y="95"/>
                      <a:pt x="29" y="96"/>
                      <a:pt x="23" y="98"/>
                    </a:cubicBezTo>
                    <a:cubicBezTo>
                      <a:pt x="18" y="99"/>
                      <a:pt x="13" y="98"/>
                      <a:pt x="8" y="96"/>
                    </a:cubicBezTo>
                    <a:cubicBezTo>
                      <a:pt x="4" y="95"/>
                      <a:pt x="2" y="92"/>
                      <a:pt x="1" y="88"/>
                    </a:cubicBezTo>
                    <a:cubicBezTo>
                      <a:pt x="1" y="83"/>
                      <a:pt x="0" y="77"/>
                      <a:pt x="1" y="71"/>
                    </a:cubicBezTo>
                    <a:cubicBezTo>
                      <a:pt x="2" y="59"/>
                      <a:pt x="6" y="48"/>
                      <a:pt x="13" y="38"/>
                    </a:cubicBezTo>
                    <a:cubicBezTo>
                      <a:pt x="24" y="20"/>
                      <a:pt x="41" y="8"/>
                      <a:pt x="62" y="3"/>
                    </a:cubicBezTo>
                    <a:cubicBezTo>
                      <a:pt x="68" y="1"/>
                      <a:pt x="74" y="0"/>
                      <a:pt x="81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7" name="Freeform 452"/>
              <p:cNvSpPr/>
              <p:nvPr/>
            </p:nvSpPr>
            <p:spPr bwMode="auto">
              <a:xfrm>
                <a:off x="9859836" y="1930268"/>
                <a:ext cx="514218" cy="218414"/>
              </a:xfrm>
              <a:custGeom>
                <a:avLst/>
                <a:gdLst>
                  <a:gd name="T0" fmla="*/ 177 w 183"/>
                  <a:gd name="T1" fmla="*/ 46 h 78"/>
                  <a:gd name="T2" fmla="*/ 181 w 183"/>
                  <a:gd name="T3" fmla="*/ 52 h 78"/>
                  <a:gd name="T4" fmla="*/ 181 w 183"/>
                  <a:gd name="T5" fmla="*/ 59 h 78"/>
                  <a:gd name="T6" fmla="*/ 124 w 183"/>
                  <a:gd name="T7" fmla="*/ 69 h 78"/>
                  <a:gd name="T8" fmla="*/ 77 w 183"/>
                  <a:gd name="T9" fmla="*/ 56 h 78"/>
                  <a:gd name="T10" fmla="*/ 49 w 183"/>
                  <a:gd name="T11" fmla="*/ 62 h 78"/>
                  <a:gd name="T12" fmla="*/ 38 w 183"/>
                  <a:gd name="T13" fmla="*/ 67 h 78"/>
                  <a:gd name="T14" fmla="*/ 6 w 183"/>
                  <a:gd name="T15" fmla="*/ 60 h 78"/>
                  <a:gd name="T16" fmla="*/ 37 w 183"/>
                  <a:gd name="T17" fmla="*/ 16 h 78"/>
                  <a:gd name="T18" fmla="*/ 177 w 183"/>
                  <a:gd name="T19" fmla="*/ 4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3" h="78">
                    <a:moveTo>
                      <a:pt x="177" y="46"/>
                    </a:moveTo>
                    <a:cubicBezTo>
                      <a:pt x="179" y="48"/>
                      <a:pt x="180" y="50"/>
                      <a:pt x="181" y="52"/>
                    </a:cubicBezTo>
                    <a:cubicBezTo>
                      <a:pt x="183" y="54"/>
                      <a:pt x="183" y="56"/>
                      <a:pt x="181" y="59"/>
                    </a:cubicBezTo>
                    <a:cubicBezTo>
                      <a:pt x="168" y="78"/>
                      <a:pt x="146" y="75"/>
                      <a:pt x="124" y="69"/>
                    </a:cubicBezTo>
                    <a:cubicBezTo>
                      <a:pt x="102" y="63"/>
                      <a:pt x="101" y="59"/>
                      <a:pt x="77" y="56"/>
                    </a:cubicBezTo>
                    <a:cubicBezTo>
                      <a:pt x="74" y="55"/>
                      <a:pt x="58" y="57"/>
                      <a:pt x="49" y="62"/>
                    </a:cubicBezTo>
                    <a:cubicBezTo>
                      <a:pt x="45" y="64"/>
                      <a:pt x="41" y="65"/>
                      <a:pt x="38" y="67"/>
                    </a:cubicBezTo>
                    <a:cubicBezTo>
                      <a:pt x="27" y="73"/>
                      <a:pt x="13" y="71"/>
                      <a:pt x="6" y="60"/>
                    </a:cubicBezTo>
                    <a:cubicBezTo>
                      <a:pt x="0" y="49"/>
                      <a:pt x="8" y="26"/>
                      <a:pt x="37" y="16"/>
                    </a:cubicBezTo>
                    <a:cubicBezTo>
                      <a:pt x="82" y="0"/>
                      <a:pt x="131" y="8"/>
                      <a:pt x="177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8" name="Freeform 453"/>
              <p:cNvSpPr/>
              <p:nvPr/>
            </p:nvSpPr>
            <p:spPr bwMode="auto">
              <a:xfrm>
                <a:off x="9904550" y="2016258"/>
                <a:ext cx="395552" cy="79110"/>
              </a:xfrm>
              <a:custGeom>
                <a:avLst/>
                <a:gdLst>
                  <a:gd name="T0" fmla="*/ 3 w 141"/>
                  <a:gd name="T1" fmla="*/ 2 h 28"/>
                  <a:gd name="T2" fmla="*/ 3 w 141"/>
                  <a:gd name="T3" fmla="*/ 11 h 28"/>
                  <a:gd name="T4" fmla="*/ 8 w 141"/>
                  <a:gd name="T5" fmla="*/ 18 h 28"/>
                  <a:gd name="T6" fmla="*/ 17 w 141"/>
                  <a:gd name="T7" fmla="*/ 19 h 28"/>
                  <a:gd name="T8" fmla="*/ 26 w 141"/>
                  <a:gd name="T9" fmla="*/ 17 h 28"/>
                  <a:gd name="T10" fmla="*/ 45 w 141"/>
                  <a:gd name="T11" fmla="*/ 10 h 28"/>
                  <a:gd name="T12" fmla="*/ 55 w 141"/>
                  <a:gd name="T13" fmla="*/ 7 h 28"/>
                  <a:gd name="T14" fmla="*/ 65 w 141"/>
                  <a:gd name="T15" fmla="*/ 7 h 28"/>
                  <a:gd name="T16" fmla="*/ 68 w 141"/>
                  <a:gd name="T17" fmla="*/ 8 h 28"/>
                  <a:gd name="T18" fmla="*/ 70 w 141"/>
                  <a:gd name="T19" fmla="*/ 10 h 28"/>
                  <a:gd name="T20" fmla="*/ 74 w 141"/>
                  <a:gd name="T21" fmla="*/ 12 h 28"/>
                  <a:gd name="T22" fmla="*/ 83 w 141"/>
                  <a:gd name="T23" fmla="*/ 16 h 28"/>
                  <a:gd name="T24" fmla="*/ 102 w 141"/>
                  <a:gd name="T25" fmla="*/ 22 h 28"/>
                  <a:gd name="T26" fmla="*/ 121 w 141"/>
                  <a:gd name="T27" fmla="*/ 23 h 28"/>
                  <a:gd name="T28" fmla="*/ 137 w 141"/>
                  <a:gd name="T29" fmla="*/ 15 h 28"/>
                  <a:gd name="T30" fmla="*/ 140 w 141"/>
                  <a:gd name="T31" fmla="*/ 15 h 28"/>
                  <a:gd name="T32" fmla="*/ 140 w 141"/>
                  <a:gd name="T33" fmla="*/ 18 h 28"/>
                  <a:gd name="T34" fmla="*/ 121 w 141"/>
                  <a:gd name="T35" fmla="*/ 27 h 28"/>
                  <a:gd name="T36" fmla="*/ 101 w 141"/>
                  <a:gd name="T37" fmla="*/ 25 h 28"/>
                  <a:gd name="T38" fmla="*/ 82 w 141"/>
                  <a:gd name="T39" fmla="*/ 19 h 28"/>
                  <a:gd name="T40" fmla="*/ 73 w 141"/>
                  <a:gd name="T41" fmla="*/ 15 h 28"/>
                  <a:gd name="T42" fmla="*/ 68 w 141"/>
                  <a:gd name="T43" fmla="*/ 13 h 28"/>
                  <a:gd name="T44" fmla="*/ 66 w 141"/>
                  <a:gd name="T45" fmla="*/ 12 h 28"/>
                  <a:gd name="T46" fmla="*/ 64 w 141"/>
                  <a:gd name="T47" fmla="*/ 11 h 28"/>
                  <a:gd name="T48" fmla="*/ 55 w 141"/>
                  <a:gd name="T49" fmla="*/ 11 h 28"/>
                  <a:gd name="T50" fmla="*/ 46 w 141"/>
                  <a:gd name="T51" fmla="*/ 14 h 28"/>
                  <a:gd name="T52" fmla="*/ 27 w 141"/>
                  <a:gd name="T53" fmla="*/ 20 h 28"/>
                  <a:gd name="T54" fmla="*/ 17 w 141"/>
                  <a:gd name="T55" fmla="*/ 22 h 28"/>
                  <a:gd name="T56" fmla="*/ 7 w 141"/>
                  <a:gd name="T57" fmla="*/ 21 h 28"/>
                  <a:gd name="T58" fmla="*/ 0 w 141"/>
                  <a:gd name="T59" fmla="*/ 12 h 28"/>
                  <a:gd name="T60" fmla="*/ 0 w 141"/>
                  <a:gd name="T61" fmla="*/ 2 h 28"/>
                  <a:gd name="T62" fmla="*/ 1 w 141"/>
                  <a:gd name="T63" fmla="*/ 0 h 28"/>
                  <a:gd name="T64" fmla="*/ 3 w 141"/>
                  <a:gd name="T6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1" h="28">
                    <a:moveTo>
                      <a:pt x="3" y="2"/>
                    </a:moveTo>
                    <a:cubicBezTo>
                      <a:pt x="3" y="5"/>
                      <a:pt x="3" y="8"/>
                      <a:pt x="3" y="11"/>
                    </a:cubicBezTo>
                    <a:cubicBezTo>
                      <a:pt x="4" y="14"/>
                      <a:pt x="6" y="17"/>
                      <a:pt x="8" y="18"/>
                    </a:cubicBezTo>
                    <a:cubicBezTo>
                      <a:pt x="11" y="20"/>
                      <a:pt x="14" y="20"/>
                      <a:pt x="17" y="19"/>
                    </a:cubicBezTo>
                    <a:cubicBezTo>
                      <a:pt x="20" y="19"/>
                      <a:pt x="23" y="18"/>
                      <a:pt x="26" y="17"/>
                    </a:cubicBezTo>
                    <a:cubicBezTo>
                      <a:pt x="32" y="15"/>
                      <a:pt x="38" y="12"/>
                      <a:pt x="45" y="10"/>
                    </a:cubicBezTo>
                    <a:cubicBezTo>
                      <a:pt x="48" y="9"/>
                      <a:pt x="51" y="8"/>
                      <a:pt x="55" y="7"/>
                    </a:cubicBezTo>
                    <a:cubicBezTo>
                      <a:pt x="58" y="7"/>
                      <a:pt x="61" y="6"/>
                      <a:pt x="65" y="7"/>
                    </a:cubicBezTo>
                    <a:cubicBezTo>
                      <a:pt x="66" y="8"/>
                      <a:pt x="67" y="8"/>
                      <a:pt x="68" y="8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7" y="13"/>
                      <a:pt x="80" y="14"/>
                      <a:pt x="83" y="16"/>
                    </a:cubicBezTo>
                    <a:cubicBezTo>
                      <a:pt x="89" y="18"/>
                      <a:pt x="96" y="20"/>
                      <a:pt x="102" y="22"/>
                    </a:cubicBezTo>
                    <a:cubicBezTo>
                      <a:pt x="108" y="23"/>
                      <a:pt x="115" y="24"/>
                      <a:pt x="121" y="23"/>
                    </a:cubicBezTo>
                    <a:cubicBezTo>
                      <a:pt x="127" y="23"/>
                      <a:pt x="133" y="20"/>
                      <a:pt x="137" y="15"/>
                    </a:cubicBezTo>
                    <a:cubicBezTo>
                      <a:pt x="138" y="15"/>
                      <a:pt x="139" y="14"/>
                      <a:pt x="140" y="15"/>
                    </a:cubicBezTo>
                    <a:cubicBezTo>
                      <a:pt x="140" y="16"/>
                      <a:pt x="141" y="17"/>
                      <a:pt x="140" y="18"/>
                    </a:cubicBezTo>
                    <a:cubicBezTo>
                      <a:pt x="135" y="24"/>
                      <a:pt x="128" y="26"/>
                      <a:pt x="121" y="27"/>
                    </a:cubicBezTo>
                    <a:cubicBezTo>
                      <a:pt x="114" y="28"/>
                      <a:pt x="108" y="27"/>
                      <a:pt x="101" y="25"/>
                    </a:cubicBezTo>
                    <a:cubicBezTo>
                      <a:pt x="94" y="24"/>
                      <a:pt x="88" y="22"/>
                      <a:pt x="82" y="19"/>
                    </a:cubicBezTo>
                    <a:cubicBezTo>
                      <a:pt x="79" y="18"/>
                      <a:pt x="76" y="17"/>
                      <a:pt x="73" y="15"/>
                    </a:cubicBezTo>
                    <a:cubicBezTo>
                      <a:pt x="71" y="14"/>
                      <a:pt x="70" y="14"/>
                      <a:pt x="68" y="13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1"/>
                      <a:pt x="65" y="11"/>
                      <a:pt x="64" y="11"/>
                    </a:cubicBezTo>
                    <a:cubicBezTo>
                      <a:pt x="62" y="10"/>
                      <a:pt x="58" y="10"/>
                      <a:pt x="55" y="11"/>
                    </a:cubicBezTo>
                    <a:cubicBezTo>
                      <a:pt x="52" y="12"/>
                      <a:pt x="49" y="13"/>
                      <a:pt x="46" y="14"/>
                    </a:cubicBezTo>
                    <a:cubicBezTo>
                      <a:pt x="40" y="16"/>
                      <a:pt x="34" y="18"/>
                      <a:pt x="27" y="20"/>
                    </a:cubicBezTo>
                    <a:cubicBezTo>
                      <a:pt x="24" y="21"/>
                      <a:pt x="21" y="22"/>
                      <a:pt x="17" y="22"/>
                    </a:cubicBezTo>
                    <a:cubicBezTo>
                      <a:pt x="14" y="23"/>
                      <a:pt x="10" y="23"/>
                      <a:pt x="7" y="21"/>
                    </a:cubicBezTo>
                    <a:cubicBezTo>
                      <a:pt x="3" y="19"/>
                      <a:pt x="1" y="16"/>
                      <a:pt x="0" y="12"/>
                    </a:cubicBezTo>
                    <a:cubicBezTo>
                      <a:pt x="0" y="9"/>
                      <a:pt x="0" y="5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1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9" name="Freeform 454"/>
              <p:cNvSpPr/>
              <p:nvPr/>
            </p:nvSpPr>
            <p:spPr bwMode="auto">
              <a:xfrm>
                <a:off x="10050733" y="1825361"/>
                <a:ext cx="65352" cy="110067"/>
              </a:xfrm>
              <a:custGeom>
                <a:avLst/>
                <a:gdLst>
                  <a:gd name="T0" fmla="*/ 22 w 23"/>
                  <a:gd name="T1" fmla="*/ 3 h 39"/>
                  <a:gd name="T2" fmla="*/ 16 w 23"/>
                  <a:gd name="T3" fmla="*/ 10 h 39"/>
                  <a:gd name="T4" fmla="*/ 10 w 23"/>
                  <a:gd name="T5" fmla="*/ 19 h 39"/>
                  <a:gd name="T6" fmla="*/ 6 w 23"/>
                  <a:gd name="T7" fmla="*/ 28 h 39"/>
                  <a:gd name="T8" fmla="*/ 4 w 23"/>
                  <a:gd name="T9" fmla="*/ 38 h 39"/>
                  <a:gd name="T10" fmla="*/ 4 w 23"/>
                  <a:gd name="T11" fmla="*/ 38 h 39"/>
                  <a:gd name="T12" fmla="*/ 2 w 23"/>
                  <a:gd name="T13" fmla="*/ 39 h 39"/>
                  <a:gd name="T14" fmla="*/ 0 w 23"/>
                  <a:gd name="T15" fmla="*/ 37 h 39"/>
                  <a:gd name="T16" fmla="*/ 3 w 23"/>
                  <a:gd name="T17" fmla="*/ 27 h 39"/>
                  <a:gd name="T18" fmla="*/ 7 w 23"/>
                  <a:gd name="T19" fmla="*/ 17 h 39"/>
                  <a:gd name="T20" fmla="*/ 20 w 23"/>
                  <a:gd name="T21" fmla="*/ 0 h 39"/>
                  <a:gd name="T22" fmla="*/ 22 w 23"/>
                  <a:gd name="T23" fmla="*/ 0 h 39"/>
                  <a:gd name="T24" fmla="*/ 22 w 23"/>
                  <a:gd name="T25" fmla="*/ 2 h 39"/>
                  <a:gd name="T26" fmla="*/ 22 w 23"/>
                  <a:gd name="T2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39">
                    <a:moveTo>
                      <a:pt x="22" y="3"/>
                    </a:moveTo>
                    <a:cubicBezTo>
                      <a:pt x="20" y="5"/>
                      <a:pt x="18" y="8"/>
                      <a:pt x="16" y="10"/>
                    </a:cubicBezTo>
                    <a:cubicBezTo>
                      <a:pt x="14" y="13"/>
                      <a:pt x="12" y="16"/>
                      <a:pt x="10" y="19"/>
                    </a:cubicBezTo>
                    <a:cubicBezTo>
                      <a:pt x="9" y="22"/>
                      <a:pt x="7" y="25"/>
                      <a:pt x="6" y="28"/>
                    </a:cubicBezTo>
                    <a:cubicBezTo>
                      <a:pt x="5" y="31"/>
                      <a:pt x="5" y="34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1" y="34"/>
                      <a:pt x="1" y="30"/>
                      <a:pt x="3" y="27"/>
                    </a:cubicBezTo>
                    <a:cubicBezTo>
                      <a:pt x="4" y="23"/>
                      <a:pt x="5" y="20"/>
                      <a:pt x="7" y="17"/>
                    </a:cubicBezTo>
                    <a:cubicBezTo>
                      <a:pt x="10" y="11"/>
                      <a:pt x="15" y="5"/>
                      <a:pt x="20" y="0"/>
                    </a:cubicBezTo>
                    <a:cubicBezTo>
                      <a:pt x="21" y="0"/>
                      <a:pt x="22" y="0"/>
                      <a:pt x="22" y="0"/>
                    </a:cubicBezTo>
                    <a:cubicBezTo>
                      <a:pt x="23" y="1"/>
                      <a:pt x="23" y="2"/>
                      <a:pt x="22" y="2"/>
                    </a:cubicBezTo>
                    <a:lnTo>
                      <a:pt x="22" y="3"/>
                    </a:ln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0" name="Freeform 455"/>
              <p:cNvSpPr/>
              <p:nvPr/>
            </p:nvSpPr>
            <p:spPr bwMode="auto">
              <a:xfrm>
                <a:off x="10162519" y="1820201"/>
                <a:ext cx="75671" cy="142743"/>
              </a:xfrm>
              <a:custGeom>
                <a:avLst/>
                <a:gdLst>
                  <a:gd name="T0" fmla="*/ 3 w 27"/>
                  <a:gd name="T1" fmla="*/ 1 h 51"/>
                  <a:gd name="T2" fmla="*/ 14 w 27"/>
                  <a:gd name="T3" fmla="*/ 10 h 51"/>
                  <a:gd name="T4" fmla="*/ 22 w 27"/>
                  <a:gd name="T5" fmla="*/ 21 h 51"/>
                  <a:gd name="T6" fmla="*/ 26 w 27"/>
                  <a:gd name="T7" fmla="*/ 35 h 51"/>
                  <a:gd name="T8" fmla="*/ 25 w 27"/>
                  <a:gd name="T9" fmla="*/ 49 h 51"/>
                  <a:gd name="T10" fmla="*/ 23 w 27"/>
                  <a:gd name="T11" fmla="*/ 50 h 51"/>
                  <a:gd name="T12" fmla="*/ 22 w 27"/>
                  <a:gd name="T13" fmla="*/ 48 h 51"/>
                  <a:gd name="T14" fmla="*/ 22 w 27"/>
                  <a:gd name="T15" fmla="*/ 48 h 51"/>
                  <a:gd name="T16" fmla="*/ 22 w 27"/>
                  <a:gd name="T17" fmla="*/ 35 h 51"/>
                  <a:gd name="T18" fmla="*/ 18 w 27"/>
                  <a:gd name="T19" fmla="*/ 23 h 51"/>
                  <a:gd name="T20" fmla="*/ 11 w 27"/>
                  <a:gd name="T21" fmla="*/ 12 h 51"/>
                  <a:gd name="T22" fmla="*/ 1 w 27"/>
                  <a:gd name="T23" fmla="*/ 3 h 51"/>
                  <a:gd name="T24" fmla="*/ 1 w 27"/>
                  <a:gd name="T25" fmla="*/ 3 h 51"/>
                  <a:gd name="T26" fmla="*/ 1 w 27"/>
                  <a:gd name="T27" fmla="*/ 1 h 51"/>
                  <a:gd name="T28" fmla="*/ 3 w 27"/>
                  <a:gd name="T2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1">
                    <a:moveTo>
                      <a:pt x="3" y="1"/>
                    </a:moveTo>
                    <a:cubicBezTo>
                      <a:pt x="7" y="3"/>
                      <a:pt x="10" y="6"/>
                      <a:pt x="14" y="10"/>
                    </a:cubicBezTo>
                    <a:cubicBezTo>
                      <a:pt x="17" y="13"/>
                      <a:pt x="19" y="17"/>
                      <a:pt x="22" y="21"/>
                    </a:cubicBezTo>
                    <a:cubicBezTo>
                      <a:pt x="24" y="25"/>
                      <a:pt x="25" y="30"/>
                      <a:pt x="26" y="35"/>
                    </a:cubicBezTo>
                    <a:cubicBezTo>
                      <a:pt x="27" y="39"/>
                      <a:pt x="26" y="44"/>
                      <a:pt x="25" y="49"/>
                    </a:cubicBezTo>
                    <a:cubicBezTo>
                      <a:pt x="25" y="50"/>
                      <a:pt x="24" y="51"/>
                      <a:pt x="23" y="50"/>
                    </a:cubicBezTo>
                    <a:cubicBezTo>
                      <a:pt x="22" y="50"/>
                      <a:pt x="22" y="49"/>
                      <a:pt x="2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4"/>
                      <a:pt x="23" y="40"/>
                      <a:pt x="22" y="35"/>
                    </a:cubicBezTo>
                    <a:cubicBezTo>
                      <a:pt x="22" y="31"/>
                      <a:pt x="20" y="27"/>
                      <a:pt x="18" y="23"/>
                    </a:cubicBezTo>
                    <a:cubicBezTo>
                      <a:pt x="16" y="19"/>
                      <a:pt x="14" y="15"/>
                      <a:pt x="11" y="12"/>
                    </a:cubicBezTo>
                    <a:cubicBezTo>
                      <a:pt x="8" y="9"/>
                      <a:pt x="5" y="6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1" name="Freeform 456"/>
              <p:cNvSpPr/>
              <p:nvPr/>
            </p:nvSpPr>
            <p:spPr bwMode="auto">
              <a:xfrm>
                <a:off x="9567471" y="3366295"/>
                <a:ext cx="488421" cy="574410"/>
              </a:xfrm>
              <a:custGeom>
                <a:avLst/>
                <a:gdLst>
                  <a:gd name="T0" fmla="*/ 174 w 174"/>
                  <a:gd name="T1" fmla="*/ 1 h 204"/>
                  <a:gd name="T2" fmla="*/ 164 w 174"/>
                  <a:gd name="T3" fmla="*/ 76 h 204"/>
                  <a:gd name="T4" fmla="*/ 133 w 174"/>
                  <a:gd name="T5" fmla="*/ 144 h 204"/>
                  <a:gd name="T6" fmla="*/ 108 w 174"/>
                  <a:gd name="T7" fmla="*/ 172 h 204"/>
                  <a:gd name="T8" fmla="*/ 93 w 174"/>
                  <a:gd name="T9" fmla="*/ 183 h 204"/>
                  <a:gd name="T10" fmla="*/ 84 w 174"/>
                  <a:gd name="T11" fmla="*/ 188 h 204"/>
                  <a:gd name="T12" fmla="*/ 76 w 174"/>
                  <a:gd name="T13" fmla="*/ 192 h 204"/>
                  <a:gd name="T14" fmla="*/ 71 w 174"/>
                  <a:gd name="T15" fmla="*/ 194 h 204"/>
                  <a:gd name="T16" fmla="*/ 67 w 174"/>
                  <a:gd name="T17" fmla="*/ 196 h 204"/>
                  <a:gd name="T18" fmla="*/ 58 w 174"/>
                  <a:gd name="T19" fmla="*/ 198 h 204"/>
                  <a:gd name="T20" fmla="*/ 39 w 174"/>
                  <a:gd name="T21" fmla="*/ 202 h 204"/>
                  <a:gd name="T22" fmla="*/ 2 w 174"/>
                  <a:gd name="T23" fmla="*/ 204 h 204"/>
                  <a:gd name="T24" fmla="*/ 0 w 174"/>
                  <a:gd name="T25" fmla="*/ 202 h 204"/>
                  <a:gd name="T26" fmla="*/ 2 w 174"/>
                  <a:gd name="T27" fmla="*/ 200 h 204"/>
                  <a:gd name="T28" fmla="*/ 2 w 174"/>
                  <a:gd name="T29" fmla="*/ 200 h 204"/>
                  <a:gd name="T30" fmla="*/ 39 w 174"/>
                  <a:gd name="T31" fmla="*/ 199 h 204"/>
                  <a:gd name="T32" fmla="*/ 57 w 174"/>
                  <a:gd name="T33" fmla="*/ 195 h 204"/>
                  <a:gd name="T34" fmla="*/ 66 w 174"/>
                  <a:gd name="T35" fmla="*/ 192 h 204"/>
                  <a:gd name="T36" fmla="*/ 70 w 174"/>
                  <a:gd name="T37" fmla="*/ 190 h 204"/>
                  <a:gd name="T38" fmla="*/ 74 w 174"/>
                  <a:gd name="T39" fmla="*/ 189 h 204"/>
                  <a:gd name="T40" fmla="*/ 83 w 174"/>
                  <a:gd name="T41" fmla="*/ 185 h 204"/>
                  <a:gd name="T42" fmla="*/ 91 w 174"/>
                  <a:gd name="T43" fmla="*/ 180 h 204"/>
                  <a:gd name="T44" fmla="*/ 105 w 174"/>
                  <a:gd name="T45" fmla="*/ 169 h 204"/>
                  <a:gd name="T46" fmla="*/ 130 w 174"/>
                  <a:gd name="T47" fmla="*/ 142 h 204"/>
                  <a:gd name="T48" fmla="*/ 161 w 174"/>
                  <a:gd name="T49" fmla="*/ 75 h 204"/>
                  <a:gd name="T50" fmla="*/ 171 w 174"/>
                  <a:gd name="T51" fmla="*/ 1 h 204"/>
                  <a:gd name="T52" fmla="*/ 172 w 174"/>
                  <a:gd name="T53" fmla="*/ 1 h 204"/>
                  <a:gd name="T54" fmla="*/ 173 w 174"/>
                  <a:gd name="T55" fmla="*/ 0 h 204"/>
                  <a:gd name="T56" fmla="*/ 174 w 174"/>
                  <a:gd name="T57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04">
                    <a:moveTo>
                      <a:pt x="174" y="1"/>
                    </a:moveTo>
                    <a:cubicBezTo>
                      <a:pt x="174" y="26"/>
                      <a:pt x="170" y="51"/>
                      <a:pt x="164" y="76"/>
                    </a:cubicBezTo>
                    <a:cubicBezTo>
                      <a:pt x="157" y="100"/>
                      <a:pt x="148" y="123"/>
                      <a:pt x="133" y="144"/>
                    </a:cubicBezTo>
                    <a:cubicBezTo>
                      <a:pt x="126" y="154"/>
                      <a:pt x="117" y="164"/>
                      <a:pt x="108" y="172"/>
                    </a:cubicBezTo>
                    <a:cubicBezTo>
                      <a:pt x="103" y="176"/>
                      <a:pt x="98" y="180"/>
                      <a:pt x="93" y="183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0"/>
                      <a:pt x="79" y="191"/>
                      <a:pt x="76" y="192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67" y="196"/>
                      <a:pt x="67" y="196"/>
                      <a:pt x="67" y="196"/>
                    </a:cubicBezTo>
                    <a:cubicBezTo>
                      <a:pt x="64" y="197"/>
                      <a:pt x="61" y="198"/>
                      <a:pt x="58" y="198"/>
                    </a:cubicBezTo>
                    <a:cubicBezTo>
                      <a:pt x="52" y="200"/>
                      <a:pt x="46" y="202"/>
                      <a:pt x="39" y="202"/>
                    </a:cubicBezTo>
                    <a:cubicBezTo>
                      <a:pt x="27" y="204"/>
                      <a:pt x="14" y="204"/>
                      <a:pt x="2" y="204"/>
                    </a:cubicBezTo>
                    <a:cubicBezTo>
                      <a:pt x="1" y="204"/>
                      <a:pt x="0" y="203"/>
                      <a:pt x="0" y="202"/>
                    </a:cubicBezTo>
                    <a:cubicBezTo>
                      <a:pt x="0" y="201"/>
                      <a:pt x="1" y="200"/>
                      <a:pt x="2" y="200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4" y="200"/>
                      <a:pt x="27" y="201"/>
                      <a:pt x="39" y="199"/>
                    </a:cubicBezTo>
                    <a:cubicBezTo>
                      <a:pt x="45" y="198"/>
                      <a:pt x="51" y="196"/>
                      <a:pt x="57" y="195"/>
                    </a:cubicBezTo>
                    <a:cubicBezTo>
                      <a:pt x="60" y="194"/>
                      <a:pt x="63" y="193"/>
                      <a:pt x="66" y="192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4" y="189"/>
                      <a:pt x="74" y="189"/>
                      <a:pt x="74" y="189"/>
                    </a:cubicBezTo>
                    <a:cubicBezTo>
                      <a:pt x="77" y="187"/>
                      <a:pt x="80" y="186"/>
                      <a:pt x="83" y="185"/>
                    </a:cubicBezTo>
                    <a:cubicBezTo>
                      <a:pt x="91" y="180"/>
                      <a:pt x="91" y="180"/>
                      <a:pt x="91" y="180"/>
                    </a:cubicBezTo>
                    <a:cubicBezTo>
                      <a:pt x="96" y="177"/>
                      <a:pt x="101" y="173"/>
                      <a:pt x="105" y="169"/>
                    </a:cubicBezTo>
                    <a:cubicBezTo>
                      <a:pt x="115" y="161"/>
                      <a:pt x="123" y="152"/>
                      <a:pt x="130" y="142"/>
                    </a:cubicBezTo>
                    <a:cubicBezTo>
                      <a:pt x="144" y="122"/>
                      <a:pt x="154" y="99"/>
                      <a:pt x="161" y="75"/>
                    </a:cubicBezTo>
                    <a:cubicBezTo>
                      <a:pt x="167" y="51"/>
                      <a:pt x="171" y="26"/>
                      <a:pt x="17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2" y="0"/>
                      <a:pt x="172" y="0"/>
                      <a:pt x="173" y="0"/>
                    </a:cubicBezTo>
                    <a:cubicBezTo>
                      <a:pt x="174" y="0"/>
                      <a:pt x="174" y="1"/>
                      <a:pt x="17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2" name="Freeform 457"/>
              <p:cNvSpPr/>
              <p:nvPr/>
            </p:nvSpPr>
            <p:spPr bwMode="auto">
              <a:xfrm>
                <a:off x="9954425" y="2967303"/>
                <a:ext cx="397272" cy="447146"/>
              </a:xfrm>
              <a:custGeom>
                <a:avLst/>
                <a:gdLst>
                  <a:gd name="T0" fmla="*/ 93 w 141"/>
                  <a:gd name="T1" fmla="*/ 5 h 159"/>
                  <a:gd name="T2" fmla="*/ 129 w 141"/>
                  <a:gd name="T3" fmla="*/ 30 h 159"/>
                  <a:gd name="T4" fmla="*/ 105 w 141"/>
                  <a:gd name="T5" fmla="*/ 70 h 159"/>
                  <a:gd name="T6" fmla="*/ 84 w 141"/>
                  <a:gd name="T7" fmla="*/ 70 h 159"/>
                  <a:gd name="T8" fmla="*/ 32 w 141"/>
                  <a:gd name="T9" fmla="*/ 153 h 159"/>
                  <a:gd name="T10" fmla="*/ 20 w 141"/>
                  <a:gd name="T11" fmla="*/ 145 h 159"/>
                  <a:gd name="T12" fmla="*/ 50 w 141"/>
                  <a:gd name="T13" fmla="*/ 18 h 159"/>
                  <a:gd name="T14" fmla="*/ 93 w 141"/>
                  <a:gd name="T15" fmla="*/ 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59">
                    <a:moveTo>
                      <a:pt x="93" y="5"/>
                    </a:moveTo>
                    <a:cubicBezTo>
                      <a:pt x="106" y="9"/>
                      <a:pt x="122" y="18"/>
                      <a:pt x="129" y="30"/>
                    </a:cubicBezTo>
                    <a:cubicBezTo>
                      <a:pt x="141" y="48"/>
                      <a:pt x="126" y="72"/>
                      <a:pt x="105" y="70"/>
                    </a:cubicBezTo>
                    <a:cubicBezTo>
                      <a:pt x="84" y="67"/>
                      <a:pt x="85" y="66"/>
                      <a:pt x="84" y="70"/>
                    </a:cubicBezTo>
                    <a:cubicBezTo>
                      <a:pt x="76" y="102"/>
                      <a:pt x="63" y="159"/>
                      <a:pt x="32" y="153"/>
                    </a:cubicBezTo>
                    <a:cubicBezTo>
                      <a:pt x="27" y="152"/>
                      <a:pt x="23" y="149"/>
                      <a:pt x="20" y="145"/>
                    </a:cubicBezTo>
                    <a:cubicBezTo>
                      <a:pt x="0" y="122"/>
                      <a:pt x="36" y="45"/>
                      <a:pt x="50" y="18"/>
                    </a:cubicBezTo>
                    <a:cubicBezTo>
                      <a:pt x="55" y="9"/>
                      <a:pt x="77" y="0"/>
                      <a:pt x="93" y="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3" name="Freeform 458"/>
              <p:cNvSpPr/>
              <p:nvPr/>
            </p:nvSpPr>
            <p:spPr bwMode="auto">
              <a:xfrm>
                <a:off x="10231311" y="3032655"/>
                <a:ext cx="61912" cy="116946"/>
              </a:xfrm>
              <a:custGeom>
                <a:avLst/>
                <a:gdLst>
                  <a:gd name="T0" fmla="*/ 21 w 22"/>
                  <a:gd name="T1" fmla="*/ 3 h 42"/>
                  <a:gd name="T2" fmla="*/ 14 w 22"/>
                  <a:gd name="T3" fmla="*/ 10 h 42"/>
                  <a:gd name="T4" fmla="*/ 8 w 22"/>
                  <a:gd name="T5" fmla="*/ 19 h 42"/>
                  <a:gd name="T6" fmla="*/ 5 w 22"/>
                  <a:gd name="T7" fmla="*/ 29 h 42"/>
                  <a:gd name="T8" fmla="*/ 5 w 22"/>
                  <a:gd name="T9" fmla="*/ 39 h 42"/>
                  <a:gd name="T10" fmla="*/ 5 w 22"/>
                  <a:gd name="T11" fmla="*/ 39 h 42"/>
                  <a:gd name="T12" fmla="*/ 4 w 22"/>
                  <a:gd name="T13" fmla="*/ 41 h 42"/>
                  <a:gd name="T14" fmla="*/ 1 w 22"/>
                  <a:gd name="T15" fmla="*/ 40 h 42"/>
                  <a:gd name="T16" fmla="*/ 1 w 22"/>
                  <a:gd name="T17" fmla="*/ 28 h 42"/>
                  <a:gd name="T18" fmla="*/ 4 w 22"/>
                  <a:gd name="T19" fmla="*/ 17 h 42"/>
                  <a:gd name="T20" fmla="*/ 11 w 22"/>
                  <a:gd name="T21" fmla="*/ 8 h 42"/>
                  <a:gd name="T22" fmla="*/ 19 w 22"/>
                  <a:gd name="T23" fmla="*/ 0 h 42"/>
                  <a:gd name="T24" fmla="*/ 21 w 22"/>
                  <a:gd name="T25" fmla="*/ 0 h 42"/>
                  <a:gd name="T26" fmla="*/ 21 w 22"/>
                  <a:gd name="T27" fmla="*/ 2 h 42"/>
                  <a:gd name="T28" fmla="*/ 21 w 22"/>
                  <a:gd name="T29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2">
                    <a:moveTo>
                      <a:pt x="21" y="3"/>
                    </a:moveTo>
                    <a:cubicBezTo>
                      <a:pt x="18" y="5"/>
                      <a:pt x="16" y="8"/>
                      <a:pt x="14" y="10"/>
                    </a:cubicBezTo>
                    <a:cubicBezTo>
                      <a:pt x="11" y="13"/>
                      <a:pt x="9" y="16"/>
                      <a:pt x="8" y="19"/>
                    </a:cubicBezTo>
                    <a:cubicBezTo>
                      <a:pt x="6" y="22"/>
                      <a:pt x="5" y="26"/>
                      <a:pt x="5" y="29"/>
                    </a:cubicBezTo>
                    <a:cubicBezTo>
                      <a:pt x="4" y="32"/>
                      <a:pt x="4" y="36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1"/>
                      <a:pt x="4" y="41"/>
                    </a:cubicBezTo>
                    <a:cubicBezTo>
                      <a:pt x="3" y="42"/>
                      <a:pt x="2" y="41"/>
                      <a:pt x="1" y="40"/>
                    </a:cubicBezTo>
                    <a:cubicBezTo>
                      <a:pt x="0" y="36"/>
                      <a:pt x="0" y="32"/>
                      <a:pt x="1" y="28"/>
                    </a:cubicBezTo>
                    <a:cubicBezTo>
                      <a:pt x="1" y="25"/>
                      <a:pt x="3" y="21"/>
                      <a:pt x="4" y="17"/>
                    </a:cubicBezTo>
                    <a:cubicBezTo>
                      <a:pt x="6" y="14"/>
                      <a:pt x="9" y="11"/>
                      <a:pt x="11" y="8"/>
                    </a:cubicBezTo>
                    <a:cubicBezTo>
                      <a:pt x="13" y="5"/>
                      <a:pt x="16" y="3"/>
                      <a:pt x="19" y="0"/>
                    </a:cubicBezTo>
                    <a:cubicBezTo>
                      <a:pt x="20" y="0"/>
                      <a:pt x="21" y="0"/>
                      <a:pt x="21" y="0"/>
                    </a:cubicBezTo>
                    <a:cubicBezTo>
                      <a:pt x="22" y="1"/>
                      <a:pt x="22" y="2"/>
                      <a:pt x="21" y="2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4" name="Freeform 459"/>
              <p:cNvSpPr/>
              <p:nvPr/>
            </p:nvSpPr>
            <p:spPr bwMode="auto">
              <a:xfrm>
                <a:off x="10047293" y="3024055"/>
                <a:ext cx="118666" cy="297524"/>
              </a:xfrm>
              <a:custGeom>
                <a:avLst/>
                <a:gdLst>
                  <a:gd name="T0" fmla="*/ 41 w 42"/>
                  <a:gd name="T1" fmla="*/ 2 h 106"/>
                  <a:gd name="T2" fmla="*/ 23 w 42"/>
                  <a:gd name="T3" fmla="*/ 53 h 106"/>
                  <a:gd name="T4" fmla="*/ 4 w 42"/>
                  <a:gd name="T5" fmla="*/ 104 h 106"/>
                  <a:gd name="T6" fmla="*/ 2 w 42"/>
                  <a:gd name="T7" fmla="*/ 105 h 106"/>
                  <a:gd name="T8" fmla="*/ 1 w 42"/>
                  <a:gd name="T9" fmla="*/ 103 h 106"/>
                  <a:gd name="T10" fmla="*/ 19 w 42"/>
                  <a:gd name="T11" fmla="*/ 52 h 106"/>
                  <a:gd name="T12" fmla="*/ 39 w 42"/>
                  <a:gd name="T13" fmla="*/ 1 h 106"/>
                  <a:gd name="T14" fmla="*/ 41 w 42"/>
                  <a:gd name="T15" fmla="*/ 0 h 106"/>
                  <a:gd name="T16" fmla="*/ 41 w 42"/>
                  <a:gd name="T17" fmla="*/ 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05">
                    <a:moveTo>
                      <a:pt x="41" y="2"/>
                    </a:moveTo>
                    <a:cubicBezTo>
                      <a:pt x="23" y="53"/>
                      <a:pt x="23" y="53"/>
                      <a:pt x="23" y="53"/>
                    </a:cubicBezTo>
                    <a:cubicBezTo>
                      <a:pt x="17" y="70"/>
                      <a:pt x="11" y="87"/>
                      <a:pt x="4" y="104"/>
                    </a:cubicBezTo>
                    <a:cubicBezTo>
                      <a:pt x="4" y="105"/>
                      <a:pt x="3" y="106"/>
                      <a:pt x="2" y="105"/>
                    </a:cubicBezTo>
                    <a:cubicBezTo>
                      <a:pt x="1" y="105"/>
                      <a:pt x="0" y="104"/>
                      <a:pt x="1" y="103"/>
                    </a:cubicBezTo>
                    <a:cubicBezTo>
                      <a:pt x="7" y="86"/>
                      <a:pt x="13" y="69"/>
                      <a:pt x="19" y="5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40" y="0"/>
                      <a:pt x="41" y="0"/>
                    </a:cubicBezTo>
                    <a:cubicBezTo>
                      <a:pt x="41" y="1"/>
                      <a:pt x="42" y="1"/>
                      <a:pt x="41" y="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5" name="Freeform 460"/>
              <p:cNvSpPr/>
              <p:nvPr/>
            </p:nvSpPr>
            <p:spPr bwMode="auto">
              <a:xfrm>
                <a:off x="10006018" y="3330178"/>
                <a:ext cx="89429" cy="41275"/>
              </a:xfrm>
              <a:custGeom>
                <a:avLst/>
                <a:gdLst>
                  <a:gd name="T0" fmla="*/ 3 w 32"/>
                  <a:gd name="T1" fmla="*/ 1 h 15"/>
                  <a:gd name="T2" fmla="*/ 9 w 32"/>
                  <a:gd name="T3" fmla="*/ 5 h 15"/>
                  <a:gd name="T4" fmla="*/ 16 w 32"/>
                  <a:gd name="T5" fmla="*/ 9 h 15"/>
                  <a:gd name="T6" fmla="*/ 23 w 32"/>
                  <a:gd name="T7" fmla="*/ 11 h 15"/>
                  <a:gd name="T8" fmla="*/ 30 w 32"/>
                  <a:gd name="T9" fmla="*/ 11 h 15"/>
                  <a:gd name="T10" fmla="*/ 30 w 32"/>
                  <a:gd name="T11" fmla="*/ 11 h 15"/>
                  <a:gd name="T12" fmla="*/ 32 w 32"/>
                  <a:gd name="T13" fmla="*/ 12 h 15"/>
                  <a:gd name="T14" fmla="*/ 31 w 32"/>
                  <a:gd name="T15" fmla="*/ 14 h 15"/>
                  <a:gd name="T16" fmla="*/ 22 w 32"/>
                  <a:gd name="T17" fmla="*/ 14 h 15"/>
                  <a:gd name="T18" fmla="*/ 14 w 32"/>
                  <a:gd name="T19" fmla="*/ 12 h 15"/>
                  <a:gd name="T20" fmla="*/ 1 w 32"/>
                  <a:gd name="T21" fmla="*/ 3 h 15"/>
                  <a:gd name="T22" fmla="*/ 1 w 32"/>
                  <a:gd name="T23" fmla="*/ 1 h 15"/>
                  <a:gd name="T24" fmla="*/ 3 w 32"/>
                  <a:gd name="T25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5">
                    <a:moveTo>
                      <a:pt x="3" y="1"/>
                    </a:moveTo>
                    <a:cubicBezTo>
                      <a:pt x="5" y="2"/>
                      <a:pt x="7" y="4"/>
                      <a:pt x="9" y="5"/>
                    </a:cubicBezTo>
                    <a:cubicBezTo>
                      <a:pt x="11" y="6"/>
                      <a:pt x="13" y="8"/>
                      <a:pt x="16" y="9"/>
                    </a:cubicBezTo>
                    <a:cubicBezTo>
                      <a:pt x="18" y="9"/>
                      <a:pt x="20" y="10"/>
                      <a:pt x="23" y="11"/>
                    </a:cubicBezTo>
                    <a:cubicBezTo>
                      <a:pt x="25" y="11"/>
                      <a:pt x="28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1" y="10"/>
                      <a:pt x="32" y="11"/>
                      <a:pt x="32" y="12"/>
                    </a:cubicBezTo>
                    <a:cubicBezTo>
                      <a:pt x="32" y="13"/>
                      <a:pt x="32" y="14"/>
                      <a:pt x="31" y="14"/>
                    </a:cubicBezTo>
                    <a:cubicBezTo>
                      <a:pt x="28" y="15"/>
                      <a:pt x="25" y="15"/>
                      <a:pt x="22" y="14"/>
                    </a:cubicBezTo>
                    <a:cubicBezTo>
                      <a:pt x="19" y="14"/>
                      <a:pt x="17" y="13"/>
                      <a:pt x="14" y="12"/>
                    </a:cubicBezTo>
                    <a:cubicBezTo>
                      <a:pt x="9" y="10"/>
                      <a:pt x="5" y="7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6" name="Freeform 461"/>
              <p:cNvSpPr/>
              <p:nvPr/>
            </p:nvSpPr>
            <p:spPr bwMode="auto">
              <a:xfrm>
                <a:off x="9907990" y="3056732"/>
                <a:ext cx="307843" cy="214974"/>
              </a:xfrm>
              <a:custGeom>
                <a:avLst/>
                <a:gdLst>
                  <a:gd name="T0" fmla="*/ 100 w 110"/>
                  <a:gd name="T1" fmla="*/ 50 h 76"/>
                  <a:gd name="T2" fmla="*/ 100 w 110"/>
                  <a:gd name="T3" fmla="*/ 58 h 76"/>
                  <a:gd name="T4" fmla="*/ 76 w 110"/>
                  <a:gd name="T5" fmla="*/ 60 h 76"/>
                  <a:gd name="T6" fmla="*/ 77 w 110"/>
                  <a:gd name="T7" fmla="*/ 61 h 76"/>
                  <a:gd name="T8" fmla="*/ 83 w 110"/>
                  <a:gd name="T9" fmla="*/ 62 h 76"/>
                  <a:gd name="T10" fmla="*/ 87 w 110"/>
                  <a:gd name="T11" fmla="*/ 69 h 76"/>
                  <a:gd name="T12" fmla="*/ 49 w 110"/>
                  <a:gd name="T13" fmla="*/ 73 h 76"/>
                  <a:gd name="T14" fmla="*/ 4 w 110"/>
                  <a:gd name="T15" fmla="*/ 48 h 76"/>
                  <a:gd name="T16" fmla="*/ 8 w 110"/>
                  <a:gd name="T17" fmla="*/ 24 h 76"/>
                  <a:gd name="T18" fmla="*/ 58 w 110"/>
                  <a:gd name="T19" fmla="*/ 2 h 76"/>
                  <a:gd name="T20" fmla="*/ 69 w 110"/>
                  <a:gd name="T21" fmla="*/ 11 h 76"/>
                  <a:gd name="T22" fmla="*/ 58 w 110"/>
                  <a:gd name="T23" fmla="*/ 21 h 76"/>
                  <a:gd name="T24" fmla="*/ 94 w 110"/>
                  <a:gd name="T25" fmla="*/ 29 h 76"/>
                  <a:gd name="T26" fmla="*/ 104 w 110"/>
                  <a:gd name="T27" fmla="*/ 41 h 76"/>
                  <a:gd name="T28" fmla="*/ 89 w 110"/>
                  <a:gd name="T29" fmla="*/ 47 h 76"/>
                  <a:gd name="T30" fmla="*/ 100 w 110"/>
                  <a:gd name="T31" fmla="*/ 5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76">
                    <a:moveTo>
                      <a:pt x="100" y="50"/>
                    </a:moveTo>
                    <a:cubicBezTo>
                      <a:pt x="104" y="52"/>
                      <a:pt x="104" y="55"/>
                      <a:pt x="100" y="58"/>
                    </a:cubicBezTo>
                    <a:cubicBezTo>
                      <a:pt x="93" y="62"/>
                      <a:pt x="79" y="60"/>
                      <a:pt x="76" y="60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9" y="61"/>
                      <a:pt x="81" y="62"/>
                      <a:pt x="83" y="62"/>
                    </a:cubicBezTo>
                    <a:cubicBezTo>
                      <a:pt x="89" y="63"/>
                      <a:pt x="90" y="66"/>
                      <a:pt x="87" y="69"/>
                    </a:cubicBezTo>
                    <a:cubicBezTo>
                      <a:pt x="82" y="74"/>
                      <a:pt x="66" y="76"/>
                      <a:pt x="49" y="73"/>
                    </a:cubicBezTo>
                    <a:cubicBezTo>
                      <a:pt x="31" y="70"/>
                      <a:pt x="13" y="62"/>
                      <a:pt x="4" y="48"/>
                    </a:cubicBezTo>
                    <a:cubicBezTo>
                      <a:pt x="0" y="42"/>
                      <a:pt x="2" y="30"/>
                      <a:pt x="8" y="24"/>
                    </a:cubicBezTo>
                    <a:cubicBezTo>
                      <a:pt x="20" y="13"/>
                      <a:pt x="44" y="4"/>
                      <a:pt x="58" y="2"/>
                    </a:cubicBezTo>
                    <a:cubicBezTo>
                      <a:pt x="68" y="0"/>
                      <a:pt x="72" y="5"/>
                      <a:pt x="69" y="11"/>
                    </a:cubicBezTo>
                    <a:cubicBezTo>
                      <a:pt x="66" y="15"/>
                      <a:pt x="60" y="20"/>
                      <a:pt x="58" y="21"/>
                    </a:cubicBezTo>
                    <a:cubicBezTo>
                      <a:pt x="50" y="30"/>
                      <a:pt x="77" y="29"/>
                      <a:pt x="94" y="29"/>
                    </a:cubicBezTo>
                    <a:cubicBezTo>
                      <a:pt x="105" y="30"/>
                      <a:pt x="110" y="36"/>
                      <a:pt x="104" y="41"/>
                    </a:cubicBezTo>
                    <a:cubicBezTo>
                      <a:pt x="98" y="46"/>
                      <a:pt x="86" y="46"/>
                      <a:pt x="89" y="47"/>
                    </a:cubicBezTo>
                    <a:cubicBezTo>
                      <a:pt x="91" y="47"/>
                      <a:pt x="98" y="49"/>
                      <a:pt x="100" y="50"/>
                    </a:cubicBezTo>
                    <a:close/>
                  </a:path>
                </a:pathLst>
              </a:custGeom>
              <a:solidFill>
                <a:srgbClr val="F8A3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7" name="Freeform 462"/>
              <p:cNvSpPr/>
              <p:nvPr/>
            </p:nvSpPr>
            <p:spPr bwMode="auto">
              <a:xfrm>
                <a:off x="9913150" y="3141001"/>
                <a:ext cx="30956" cy="82550"/>
              </a:xfrm>
              <a:custGeom>
                <a:avLst/>
                <a:gdLst>
                  <a:gd name="T0" fmla="*/ 5 w 11"/>
                  <a:gd name="T1" fmla="*/ 2 h 29"/>
                  <a:gd name="T2" fmla="*/ 4 w 11"/>
                  <a:gd name="T3" fmla="*/ 9 h 29"/>
                  <a:gd name="T4" fmla="*/ 4 w 11"/>
                  <a:gd name="T5" fmla="*/ 15 h 29"/>
                  <a:gd name="T6" fmla="*/ 6 w 11"/>
                  <a:gd name="T7" fmla="*/ 21 h 29"/>
                  <a:gd name="T8" fmla="*/ 10 w 11"/>
                  <a:gd name="T9" fmla="*/ 26 h 29"/>
                  <a:gd name="T10" fmla="*/ 10 w 11"/>
                  <a:gd name="T11" fmla="*/ 26 h 29"/>
                  <a:gd name="T12" fmla="*/ 10 w 11"/>
                  <a:gd name="T13" fmla="*/ 29 h 29"/>
                  <a:gd name="T14" fmla="*/ 7 w 11"/>
                  <a:gd name="T15" fmla="*/ 28 h 29"/>
                  <a:gd name="T16" fmla="*/ 3 w 11"/>
                  <a:gd name="T17" fmla="*/ 22 h 29"/>
                  <a:gd name="T18" fmla="*/ 0 w 11"/>
                  <a:gd name="T19" fmla="*/ 16 h 29"/>
                  <a:gd name="T20" fmla="*/ 0 w 11"/>
                  <a:gd name="T21" fmla="*/ 8 h 29"/>
                  <a:gd name="T22" fmla="*/ 2 w 11"/>
                  <a:gd name="T23" fmla="*/ 1 h 29"/>
                  <a:gd name="T24" fmla="*/ 4 w 11"/>
                  <a:gd name="T25" fmla="*/ 0 h 29"/>
                  <a:gd name="T26" fmla="*/ 5 w 11"/>
                  <a:gd name="T27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8">
                    <a:moveTo>
                      <a:pt x="5" y="2"/>
                    </a:moveTo>
                    <a:cubicBezTo>
                      <a:pt x="4" y="4"/>
                      <a:pt x="4" y="6"/>
                      <a:pt x="4" y="9"/>
                    </a:cubicBezTo>
                    <a:cubicBezTo>
                      <a:pt x="4" y="11"/>
                      <a:pt x="4" y="13"/>
                      <a:pt x="4" y="15"/>
                    </a:cubicBezTo>
                    <a:cubicBezTo>
                      <a:pt x="5" y="17"/>
                      <a:pt x="5" y="19"/>
                      <a:pt x="6" y="21"/>
                    </a:cubicBezTo>
                    <a:cubicBezTo>
                      <a:pt x="7" y="23"/>
                      <a:pt x="9" y="24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1" y="27"/>
                      <a:pt x="10" y="28"/>
                      <a:pt x="10" y="29"/>
                    </a:cubicBezTo>
                    <a:cubicBezTo>
                      <a:pt x="9" y="29"/>
                      <a:pt x="8" y="29"/>
                      <a:pt x="7" y="28"/>
                    </a:cubicBezTo>
                    <a:cubicBezTo>
                      <a:pt x="5" y="27"/>
                      <a:pt x="4" y="25"/>
                      <a:pt x="3" y="22"/>
                    </a:cubicBezTo>
                    <a:cubicBezTo>
                      <a:pt x="2" y="20"/>
                      <a:pt x="1" y="18"/>
                      <a:pt x="0" y="16"/>
                    </a:cubicBezTo>
                    <a:cubicBezTo>
                      <a:pt x="0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8" name="Freeform 463"/>
              <p:cNvSpPr/>
              <p:nvPr/>
            </p:nvSpPr>
            <p:spPr bwMode="auto">
              <a:xfrm>
                <a:off x="10112646" y="3175397"/>
                <a:ext cx="48154" cy="17198"/>
              </a:xfrm>
              <a:custGeom>
                <a:avLst/>
                <a:gdLst>
                  <a:gd name="T0" fmla="*/ 1 w 17"/>
                  <a:gd name="T1" fmla="*/ 0 h 6"/>
                  <a:gd name="T2" fmla="*/ 9 w 17"/>
                  <a:gd name="T3" fmla="*/ 1 h 6"/>
                  <a:gd name="T4" fmla="*/ 16 w 17"/>
                  <a:gd name="T5" fmla="*/ 2 h 6"/>
                  <a:gd name="T6" fmla="*/ 16 w 17"/>
                  <a:gd name="T7" fmla="*/ 2 h 6"/>
                  <a:gd name="T8" fmla="*/ 17 w 17"/>
                  <a:gd name="T9" fmla="*/ 4 h 6"/>
                  <a:gd name="T10" fmla="*/ 15 w 17"/>
                  <a:gd name="T11" fmla="*/ 6 h 6"/>
                  <a:gd name="T12" fmla="*/ 8 w 17"/>
                  <a:gd name="T13" fmla="*/ 5 h 6"/>
                  <a:gd name="T14" fmla="*/ 1 w 17"/>
                  <a:gd name="T15" fmla="*/ 3 h 6"/>
                  <a:gd name="T16" fmla="*/ 0 w 17"/>
                  <a:gd name="T17" fmla="*/ 1 h 6"/>
                  <a:gd name="T18" fmla="*/ 1 w 17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6">
                    <a:moveTo>
                      <a:pt x="1" y="0"/>
                    </a:moveTo>
                    <a:cubicBezTo>
                      <a:pt x="4" y="0"/>
                      <a:pt x="6" y="1"/>
                      <a:pt x="9" y="1"/>
                    </a:cubicBezTo>
                    <a:cubicBezTo>
                      <a:pt x="11" y="1"/>
                      <a:pt x="13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7" y="3"/>
                      <a:pt x="17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3" y="6"/>
                      <a:pt x="10" y="5"/>
                      <a:pt x="8" y="5"/>
                    </a:cubicBezTo>
                    <a:cubicBezTo>
                      <a:pt x="6" y="4"/>
                      <a:pt x="3" y="4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9" name="Freeform 464"/>
              <p:cNvSpPr/>
              <p:nvPr/>
            </p:nvSpPr>
            <p:spPr bwMode="auto">
              <a:xfrm>
                <a:off x="10081689" y="3218392"/>
                <a:ext cx="49875" cy="13758"/>
              </a:xfrm>
              <a:custGeom>
                <a:avLst/>
                <a:gdLst>
                  <a:gd name="T0" fmla="*/ 1 w 18"/>
                  <a:gd name="T1" fmla="*/ 0 h 5"/>
                  <a:gd name="T2" fmla="*/ 9 w 18"/>
                  <a:gd name="T3" fmla="*/ 0 h 5"/>
                  <a:gd name="T4" fmla="*/ 16 w 18"/>
                  <a:gd name="T5" fmla="*/ 1 h 5"/>
                  <a:gd name="T6" fmla="*/ 16 w 18"/>
                  <a:gd name="T7" fmla="*/ 1 h 5"/>
                  <a:gd name="T8" fmla="*/ 18 w 18"/>
                  <a:gd name="T9" fmla="*/ 3 h 5"/>
                  <a:gd name="T10" fmla="*/ 16 w 18"/>
                  <a:gd name="T11" fmla="*/ 5 h 5"/>
                  <a:gd name="T12" fmla="*/ 8 w 18"/>
                  <a:gd name="T13" fmla="*/ 4 h 5"/>
                  <a:gd name="T14" fmla="*/ 1 w 18"/>
                  <a:gd name="T15" fmla="*/ 3 h 5"/>
                  <a:gd name="T16" fmla="*/ 0 w 18"/>
                  <a:gd name="T17" fmla="*/ 1 h 5"/>
                  <a:gd name="T18" fmla="*/ 1 w 18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5">
                    <a:moveTo>
                      <a:pt x="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4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3" y="5"/>
                      <a:pt x="11" y="5"/>
                      <a:pt x="8" y="4"/>
                    </a:cubicBezTo>
                    <a:cubicBezTo>
                      <a:pt x="6" y="4"/>
                      <a:pt x="3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50" name="Rectangle 465"/>
            <p:cNvSpPr>
              <a:spLocks noChangeArrowheads="1"/>
            </p:cNvSpPr>
            <p:nvPr/>
          </p:nvSpPr>
          <p:spPr bwMode="auto">
            <a:xfrm>
              <a:off x="8645663" y="3777324"/>
              <a:ext cx="2172097" cy="196228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466"/>
            <p:cNvSpPr>
              <a:spLocks noChangeArrowheads="1"/>
            </p:cNvSpPr>
            <p:nvPr/>
          </p:nvSpPr>
          <p:spPr bwMode="auto">
            <a:xfrm>
              <a:off x="8645663" y="3777324"/>
              <a:ext cx="2172097" cy="1962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Freeform 467"/>
            <p:cNvSpPr/>
            <p:nvPr/>
          </p:nvSpPr>
          <p:spPr bwMode="auto">
            <a:xfrm>
              <a:off x="8797004" y="4002617"/>
              <a:ext cx="533135" cy="1509977"/>
            </a:xfrm>
            <a:custGeom>
              <a:avLst/>
              <a:gdLst>
                <a:gd name="T0" fmla="*/ 148 w 190"/>
                <a:gd name="T1" fmla="*/ 0 h 537"/>
                <a:gd name="T2" fmla="*/ 42 w 190"/>
                <a:gd name="T3" fmla="*/ 0 h 537"/>
                <a:gd name="T4" fmla="*/ 0 w 190"/>
                <a:gd name="T5" fmla="*/ 43 h 537"/>
                <a:gd name="T6" fmla="*/ 0 w 190"/>
                <a:gd name="T7" fmla="*/ 494 h 537"/>
                <a:gd name="T8" fmla="*/ 42 w 190"/>
                <a:gd name="T9" fmla="*/ 537 h 537"/>
                <a:gd name="T10" fmla="*/ 148 w 190"/>
                <a:gd name="T11" fmla="*/ 537 h 537"/>
                <a:gd name="T12" fmla="*/ 190 w 190"/>
                <a:gd name="T13" fmla="*/ 494 h 537"/>
                <a:gd name="T14" fmla="*/ 190 w 190"/>
                <a:gd name="T15" fmla="*/ 43 h 537"/>
                <a:gd name="T16" fmla="*/ 148 w 190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37">
                  <a:moveTo>
                    <a:pt x="14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2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1" y="537"/>
                    <a:pt x="190" y="518"/>
                    <a:pt x="190" y="49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90" y="19"/>
                    <a:pt x="171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Freeform 468"/>
            <p:cNvSpPr/>
            <p:nvPr/>
          </p:nvSpPr>
          <p:spPr bwMode="auto">
            <a:xfrm>
              <a:off x="9462564" y="4002617"/>
              <a:ext cx="538295" cy="1509977"/>
            </a:xfrm>
            <a:custGeom>
              <a:avLst/>
              <a:gdLst>
                <a:gd name="T0" fmla="*/ 148 w 191"/>
                <a:gd name="T1" fmla="*/ 0 h 537"/>
                <a:gd name="T2" fmla="*/ 43 w 191"/>
                <a:gd name="T3" fmla="*/ 0 h 537"/>
                <a:gd name="T4" fmla="*/ 0 w 191"/>
                <a:gd name="T5" fmla="*/ 43 h 537"/>
                <a:gd name="T6" fmla="*/ 0 w 191"/>
                <a:gd name="T7" fmla="*/ 494 h 537"/>
                <a:gd name="T8" fmla="*/ 43 w 191"/>
                <a:gd name="T9" fmla="*/ 537 h 537"/>
                <a:gd name="T10" fmla="*/ 148 w 191"/>
                <a:gd name="T11" fmla="*/ 537 h 537"/>
                <a:gd name="T12" fmla="*/ 191 w 191"/>
                <a:gd name="T13" fmla="*/ 494 h 537"/>
                <a:gd name="T14" fmla="*/ 191 w 191"/>
                <a:gd name="T15" fmla="*/ 43 h 537"/>
                <a:gd name="T16" fmla="*/ 148 w 191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537">
                  <a:moveTo>
                    <a:pt x="148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3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2" y="537"/>
                    <a:pt x="191" y="518"/>
                    <a:pt x="191" y="49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19"/>
                    <a:pt x="172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Freeform 469"/>
            <p:cNvSpPr/>
            <p:nvPr/>
          </p:nvSpPr>
          <p:spPr bwMode="auto">
            <a:xfrm>
              <a:off x="10129843" y="4002617"/>
              <a:ext cx="536575" cy="1509977"/>
            </a:xfrm>
            <a:custGeom>
              <a:avLst/>
              <a:gdLst>
                <a:gd name="T0" fmla="*/ 148 w 191"/>
                <a:gd name="T1" fmla="*/ 0 h 537"/>
                <a:gd name="T2" fmla="*/ 43 w 191"/>
                <a:gd name="T3" fmla="*/ 0 h 537"/>
                <a:gd name="T4" fmla="*/ 0 w 191"/>
                <a:gd name="T5" fmla="*/ 43 h 537"/>
                <a:gd name="T6" fmla="*/ 0 w 191"/>
                <a:gd name="T7" fmla="*/ 494 h 537"/>
                <a:gd name="T8" fmla="*/ 43 w 191"/>
                <a:gd name="T9" fmla="*/ 537 h 537"/>
                <a:gd name="T10" fmla="*/ 148 w 191"/>
                <a:gd name="T11" fmla="*/ 537 h 537"/>
                <a:gd name="T12" fmla="*/ 191 w 191"/>
                <a:gd name="T13" fmla="*/ 494 h 537"/>
                <a:gd name="T14" fmla="*/ 191 w 191"/>
                <a:gd name="T15" fmla="*/ 43 h 537"/>
                <a:gd name="T16" fmla="*/ 148 w 191"/>
                <a:gd name="T1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537">
                  <a:moveTo>
                    <a:pt x="148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518"/>
                    <a:pt x="19" y="537"/>
                    <a:pt x="43" y="537"/>
                  </a:cubicBezTo>
                  <a:cubicBezTo>
                    <a:pt x="148" y="537"/>
                    <a:pt x="148" y="537"/>
                    <a:pt x="148" y="537"/>
                  </a:cubicBezTo>
                  <a:cubicBezTo>
                    <a:pt x="172" y="537"/>
                    <a:pt x="191" y="518"/>
                    <a:pt x="191" y="49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19"/>
                    <a:pt x="172" y="0"/>
                    <a:pt x="14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Freeform 470"/>
            <p:cNvSpPr/>
            <p:nvPr/>
          </p:nvSpPr>
          <p:spPr bwMode="auto">
            <a:xfrm>
              <a:off x="8484002" y="3662099"/>
              <a:ext cx="2493698" cy="194337"/>
            </a:xfrm>
            <a:custGeom>
              <a:avLst/>
              <a:gdLst>
                <a:gd name="T0" fmla="*/ 852 w 887"/>
                <a:gd name="T1" fmla="*/ 69 h 69"/>
                <a:gd name="T2" fmla="*/ 34 w 887"/>
                <a:gd name="T3" fmla="*/ 69 h 69"/>
                <a:gd name="T4" fmla="*/ 0 w 887"/>
                <a:gd name="T5" fmla="*/ 34 h 69"/>
                <a:gd name="T6" fmla="*/ 34 w 887"/>
                <a:gd name="T7" fmla="*/ 0 h 69"/>
                <a:gd name="T8" fmla="*/ 852 w 887"/>
                <a:gd name="T9" fmla="*/ 0 h 69"/>
                <a:gd name="T10" fmla="*/ 887 w 887"/>
                <a:gd name="T11" fmla="*/ 34 h 69"/>
                <a:gd name="T12" fmla="*/ 852 w 887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69">
                  <a:moveTo>
                    <a:pt x="852" y="69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15" y="69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852" y="0"/>
                    <a:pt x="852" y="0"/>
                    <a:pt x="852" y="0"/>
                  </a:cubicBezTo>
                  <a:cubicBezTo>
                    <a:pt x="872" y="0"/>
                    <a:pt x="887" y="15"/>
                    <a:pt x="887" y="34"/>
                  </a:cubicBezTo>
                  <a:cubicBezTo>
                    <a:pt x="887" y="53"/>
                    <a:pt x="872" y="69"/>
                    <a:pt x="852" y="69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56" name="Group 355"/>
            <p:cNvGrpSpPr/>
            <p:nvPr/>
          </p:nvGrpSpPr>
          <p:grpSpPr>
            <a:xfrm>
              <a:off x="8523558" y="2600987"/>
              <a:ext cx="947606" cy="1064551"/>
              <a:chOff x="8523558" y="2600987"/>
              <a:chExt cx="947606" cy="1064551"/>
            </a:xfrm>
          </p:grpSpPr>
          <p:sp>
            <p:nvSpPr>
              <p:cNvPr id="357" name="Freeform 471"/>
              <p:cNvSpPr/>
              <p:nvPr/>
            </p:nvSpPr>
            <p:spPr bwMode="auto">
              <a:xfrm>
                <a:off x="8523558" y="2600987"/>
                <a:ext cx="947606" cy="617406"/>
              </a:xfrm>
              <a:custGeom>
                <a:avLst/>
                <a:gdLst>
                  <a:gd name="T0" fmla="*/ 337 w 337"/>
                  <a:gd name="T1" fmla="*/ 23 h 219"/>
                  <a:gd name="T2" fmla="*/ 337 w 337"/>
                  <a:gd name="T3" fmla="*/ 196 h 219"/>
                  <a:gd name="T4" fmla="*/ 315 w 337"/>
                  <a:gd name="T5" fmla="*/ 219 h 219"/>
                  <a:gd name="T6" fmla="*/ 23 w 337"/>
                  <a:gd name="T7" fmla="*/ 219 h 219"/>
                  <a:gd name="T8" fmla="*/ 0 w 337"/>
                  <a:gd name="T9" fmla="*/ 196 h 219"/>
                  <a:gd name="T10" fmla="*/ 0 w 337"/>
                  <a:gd name="T11" fmla="*/ 23 h 219"/>
                  <a:gd name="T12" fmla="*/ 23 w 337"/>
                  <a:gd name="T13" fmla="*/ 0 h 219"/>
                  <a:gd name="T14" fmla="*/ 315 w 337"/>
                  <a:gd name="T15" fmla="*/ 0 h 219"/>
                  <a:gd name="T16" fmla="*/ 320 w 337"/>
                  <a:gd name="T17" fmla="*/ 1 h 219"/>
                  <a:gd name="T18" fmla="*/ 337 w 337"/>
                  <a:gd name="T19" fmla="*/ 2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7" h="219">
                    <a:moveTo>
                      <a:pt x="337" y="23"/>
                    </a:moveTo>
                    <a:cubicBezTo>
                      <a:pt x="337" y="196"/>
                      <a:pt x="337" y="196"/>
                      <a:pt x="337" y="196"/>
                    </a:cubicBezTo>
                    <a:cubicBezTo>
                      <a:pt x="337" y="208"/>
                      <a:pt x="327" y="219"/>
                      <a:pt x="315" y="219"/>
                    </a:cubicBezTo>
                    <a:cubicBezTo>
                      <a:pt x="23" y="219"/>
                      <a:pt x="23" y="219"/>
                      <a:pt x="23" y="219"/>
                    </a:cubicBezTo>
                    <a:cubicBezTo>
                      <a:pt x="10" y="219"/>
                      <a:pt x="0" y="208"/>
                      <a:pt x="0" y="19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17" y="0"/>
                      <a:pt x="318" y="0"/>
                      <a:pt x="320" y="1"/>
                    </a:cubicBezTo>
                    <a:cubicBezTo>
                      <a:pt x="330" y="3"/>
                      <a:pt x="337" y="12"/>
                      <a:pt x="337" y="2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8" name="Freeform 472"/>
              <p:cNvSpPr/>
              <p:nvPr/>
            </p:nvSpPr>
            <p:spPr bwMode="auto">
              <a:xfrm>
                <a:off x="8793565" y="2865835"/>
                <a:ext cx="411031" cy="266568"/>
              </a:xfrm>
              <a:custGeom>
                <a:avLst/>
                <a:gdLst>
                  <a:gd name="T0" fmla="*/ 136 w 146"/>
                  <a:gd name="T1" fmla="*/ 0 h 95"/>
                  <a:gd name="T2" fmla="*/ 9 w 146"/>
                  <a:gd name="T3" fmla="*/ 0 h 95"/>
                  <a:gd name="T4" fmla="*/ 0 w 146"/>
                  <a:gd name="T5" fmla="*/ 10 h 95"/>
                  <a:gd name="T6" fmla="*/ 0 w 146"/>
                  <a:gd name="T7" fmla="*/ 85 h 95"/>
                  <a:gd name="T8" fmla="*/ 9 w 146"/>
                  <a:gd name="T9" fmla="*/ 95 h 95"/>
                  <a:gd name="T10" fmla="*/ 43 w 146"/>
                  <a:gd name="T11" fmla="*/ 95 h 95"/>
                  <a:gd name="T12" fmla="*/ 44 w 146"/>
                  <a:gd name="T13" fmla="*/ 60 h 95"/>
                  <a:gd name="T14" fmla="*/ 55 w 146"/>
                  <a:gd name="T15" fmla="*/ 49 h 95"/>
                  <a:gd name="T16" fmla="*/ 90 w 146"/>
                  <a:gd name="T17" fmla="*/ 49 h 95"/>
                  <a:gd name="T18" fmla="*/ 101 w 146"/>
                  <a:gd name="T19" fmla="*/ 60 h 95"/>
                  <a:gd name="T20" fmla="*/ 103 w 146"/>
                  <a:gd name="T21" fmla="*/ 95 h 95"/>
                  <a:gd name="T22" fmla="*/ 136 w 146"/>
                  <a:gd name="T23" fmla="*/ 95 h 95"/>
                  <a:gd name="T24" fmla="*/ 146 w 146"/>
                  <a:gd name="T25" fmla="*/ 85 h 95"/>
                  <a:gd name="T26" fmla="*/ 146 w 146"/>
                  <a:gd name="T27" fmla="*/ 10 h 95"/>
                  <a:gd name="T28" fmla="*/ 138 w 146"/>
                  <a:gd name="T29" fmla="*/ 0 h 95"/>
                  <a:gd name="T30" fmla="*/ 136 w 146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95">
                    <a:moveTo>
                      <a:pt x="13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5"/>
                      <a:pt x="9" y="95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4" y="74"/>
                      <a:pt x="44" y="60"/>
                      <a:pt x="44" y="60"/>
                    </a:cubicBezTo>
                    <a:cubicBezTo>
                      <a:pt x="45" y="54"/>
                      <a:pt x="49" y="49"/>
                      <a:pt x="55" y="49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6" y="49"/>
                      <a:pt x="101" y="54"/>
                      <a:pt x="101" y="60"/>
                    </a:cubicBezTo>
                    <a:cubicBezTo>
                      <a:pt x="102" y="72"/>
                      <a:pt x="102" y="84"/>
                      <a:pt x="103" y="95"/>
                    </a:cubicBezTo>
                    <a:cubicBezTo>
                      <a:pt x="136" y="95"/>
                      <a:pt x="136" y="95"/>
                      <a:pt x="136" y="95"/>
                    </a:cubicBezTo>
                    <a:cubicBezTo>
                      <a:pt x="141" y="95"/>
                      <a:pt x="146" y="90"/>
                      <a:pt x="146" y="85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6" y="5"/>
                      <a:pt x="143" y="1"/>
                      <a:pt x="138" y="0"/>
                    </a:cubicBezTo>
                    <a:cubicBezTo>
                      <a:pt x="138" y="0"/>
                      <a:pt x="137" y="0"/>
                      <a:pt x="136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9" name="Freeform 473"/>
              <p:cNvSpPr/>
              <p:nvPr/>
            </p:nvSpPr>
            <p:spPr bwMode="auto">
              <a:xfrm>
                <a:off x="8594069" y="2657740"/>
                <a:ext cx="135864" cy="144462"/>
              </a:xfrm>
              <a:custGeom>
                <a:avLst/>
                <a:gdLst>
                  <a:gd name="T0" fmla="*/ 0 w 48"/>
                  <a:gd name="T1" fmla="*/ 49 h 51"/>
                  <a:gd name="T2" fmla="*/ 1 w 48"/>
                  <a:gd name="T3" fmla="*/ 30 h 51"/>
                  <a:gd name="T4" fmla="*/ 9 w 48"/>
                  <a:gd name="T5" fmla="*/ 11 h 51"/>
                  <a:gd name="T6" fmla="*/ 27 w 48"/>
                  <a:gd name="T7" fmla="*/ 2 h 51"/>
                  <a:gd name="T8" fmla="*/ 47 w 48"/>
                  <a:gd name="T9" fmla="*/ 0 h 51"/>
                  <a:gd name="T10" fmla="*/ 48 w 48"/>
                  <a:gd name="T11" fmla="*/ 2 h 51"/>
                  <a:gd name="T12" fmla="*/ 47 w 48"/>
                  <a:gd name="T13" fmla="*/ 4 h 51"/>
                  <a:gd name="T14" fmla="*/ 47 w 48"/>
                  <a:gd name="T15" fmla="*/ 4 h 51"/>
                  <a:gd name="T16" fmla="*/ 28 w 48"/>
                  <a:gd name="T17" fmla="*/ 6 h 51"/>
                  <a:gd name="T18" fmla="*/ 12 w 48"/>
                  <a:gd name="T19" fmla="*/ 14 h 51"/>
                  <a:gd name="T20" fmla="*/ 5 w 48"/>
                  <a:gd name="T21" fmla="*/ 30 h 51"/>
                  <a:gd name="T22" fmla="*/ 3 w 48"/>
                  <a:gd name="T23" fmla="*/ 49 h 51"/>
                  <a:gd name="T24" fmla="*/ 3 w 48"/>
                  <a:gd name="T25" fmla="*/ 49 h 51"/>
                  <a:gd name="T26" fmla="*/ 2 w 48"/>
                  <a:gd name="T27" fmla="*/ 51 h 51"/>
                  <a:gd name="T28" fmla="*/ 0 w 48"/>
                  <a:gd name="T29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1">
                    <a:moveTo>
                      <a:pt x="0" y="49"/>
                    </a:moveTo>
                    <a:cubicBezTo>
                      <a:pt x="0" y="43"/>
                      <a:pt x="0" y="36"/>
                      <a:pt x="1" y="30"/>
                    </a:cubicBezTo>
                    <a:cubicBezTo>
                      <a:pt x="2" y="23"/>
                      <a:pt x="4" y="17"/>
                      <a:pt x="9" y="11"/>
                    </a:cubicBezTo>
                    <a:cubicBezTo>
                      <a:pt x="14" y="6"/>
                      <a:pt x="21" y="3"/>
                      <a:pt x="27" y="2"/>
                    </a:cubicBezTo>
                    <a:cubicBezTo>
                      <a:pt x="34" y="1"/>
                      <a:pt x="40" y="0"/>
                      <a:pt x="47" y="0"/>
                    </a:cubicBezTo>
                    <a:cubicBezTo>
                      <a:pt x="48" y="0"/>
                      <a:pt x="48" y="1"/>
                      <a:pt x="48" y="2"/>
                    </a:cubicBezTo>
                    <a:cubicBezTo>
                      <a:pt x="48" y="3"/>
                      <a:pt x="48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0" y="4"/>
                      <a:pt x="34" y="5"/>
                      <a:pt x="28" y="6"/>
                    </a:cubicBezTo>
                    <a:cubicBezTo>
                      <a:pt x="22" y="7"/>
                      <a:pt x="16" y="10"/>
                      <a:pt x="12" y="14"/>
                    </a:cubicBezTo>
                    <a:cubicBezTo>
                      <a:pt x="8" y="18"/>
                      <a:pt x="6" y="24"/>
                      <a:pt x="5" y="30"/>
                    </a:cubicBezTo>
                    <a:cubicBezTo>
                      <a:pt x="4" y="37"/>
                      <a:pt x="3" y="43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2" y="51"/>
                      <a:pt x="2" y="51"/>
                    </a:cubicBezTo>
                    <a:cubicBezTo>
                      <a:pt x="1" y="51"/>
                      <a:pt x="0" y="50"/>
                      <a:pt x="0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0" name="Freeform 474"/>
              <p:cNvSpPr/>
              <p:nvPr/>
            </p:nvSpPr>
            <p:spPr bwMode="auto">
              <a:xfrm>
                <a:off x="8891593" y="3003418"/>
                <a:ext cx="214974" cy="600208"/>
              </a:xfrm>
              <a:custGeom>
                <a:avLst/>
                <a:gdLst>
                  <a:gd name="T0" fmla="*/ 75 w 76"/>
                  <a:gd name="T1" fmla="*/ 202 h 213"/>
                  <a:gd name="T2" fmla="*/ 64 w 76"/>
                  <a:gd name="T3" fmla="*/ 213 h 213"/>
                  <a:gd name="T4" fmla="*/ 11 w 76"/>
                  <a:gd name="T5" fmla="*/ 213 h 213"/>
                  <a:gd name="T6" fmla="*/ 0 w 76"/>
                  <a:gd name="T7" fmla="*/ 202 h 213"/>
                  <a:gd name="T8" fmla="*/ 9 w 76"/>
                  <a:gd name="T9" fmla="*/ 11 h 213"/>
                  <a:gd name="T10" fmla="*/ 20 w 76"/>
                  <a:gd name="T11" fmla="*/ 0 h 213"/>
                  <a:gd name="T12" fmla="*/ 55 w 76"/>
                  <a:gd name="T13" fmla="*/ 0 h 213"/>
                  <a:gd name="T14" fmla="*/ 66 w 76"/>
                  <a:gd name="T15" fmla="*/ 11 h 213"/>
                  <a:gd name="T16" fmla="*/ 74 w 76"/>
                  <a:gd name="T17" fmla="*/ 180 h 213"/>
                  <a:gd name="T18" fmla="*/ 75 w 76"/>
                  <a:gd name="T19" fmla="*/ 20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13">
                    <a:moveTo>
                      <a:pt x="75" y="202"/>
                    </a:moveTo>
                    <a:cubicBezTo>
                      <a:pt x="76" y="208"/>
                      <a:pt x="71" y="213"/>
                      <a:pt x="64" y="213"/>
                    </a:cubicBezTo>
                    <a:cubicBezTo>
                      <a:pt x="11" y="213"/>
                      <a:pt x="11" y="213"/>
                      <a:pt x="11" y="213"/>
                    </a:cubicBezTo>
                    <a:cubicBezTo>
                      <a:pt x="5" y="213"/>
                      <a:pt x="0" y="208"/>
                      <a:pt x="0" y="202"/>
                    </a:cubicBezTo>
                    <a:cubicBezTo>
                      <a:pt x="1" y="190"/>
                      <a:pt x="9" y="11"/>
                      <a:pt x="9" y="11"/>
                    </a:cubicBezTo>
                    <a:cubicBezTo>
                      <a:pt x="10" y="5"/>
                      <a:pt x="14" y="0"/>
                      <a:pt x="2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1" y="0"/>
                      <a:pt x="66" y="5"/>
                      <a:pt x="66" y="11"/>
                    </a:cubicBezTo>
                    <a:cubicBezTo>
                      <a:pt x="75" y="197"/>
                      <a:pt x="73" y="151"/>
                      <a:pt x="74" y="180"/>
                    </a:cubicBezTo>
                    <a:cubicBezTo>
                      <a:pt x="75" y="202"/>
                      <a:pt x="75" y="202"/>
                      <a:pt x="75" y="20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1" name="Freeform 475"/>
              <p:cNvSpPr/>
              <p:nvPr/>
            </p:nvSpPr>
            <p:spPr bwMode="auto">
              <a:xfrm>
                <a:off x="9022298" y="3060172"/>
                <a:ext cx="36116" cy="426508"/>
              </a:xfrm>
              <a:custGeom>
                <a:avLst/>
                <a:gdLst>
                  <a:gd name="T0" fmla="*/ 3 w 13"/>
                  <a:gd name="T1" fmla="*/ 1 h 152"/>
                  <a:gd name="T2" fmla="*/ 8 w 13"/>
                  <a:gd name="T3" fmla="*/ 75 h 152"/>
                  <a:gd name="T4" fmla="*/ 13 w 13"/>
                  <a:gd name="T5" fmla="*/ 150 h 152"/>
                  <a:gd name="T6" fmla="*/ 11 w 13"/>
                  <a:gd name="T7" fmla="*/ 152 h 152"/>
                  <a:gd name="T8" fmla="*/ 9 w 13"/>
                  <a:gd name="T9" fmla="*/ 150 h 152"/>
                  <a:gd name="T10" fmla="*/ 4 w 13"/>
                  <a:gd name="T11" fmla="*/ 76 h 152"/>
                  <a:gd name="T12" fmla="*/ 0 w 13"/>
                  <a:gd name="T13" fmla="*/ 1 h 152"/>
                  <a:gd name="T14" fmla="*/ 1 w 13"/>
                  <a:gd name="T15" fmla="*/ 0 h 152"/>
                  <a:gd name="T16" fmla="*/ 3 w 13"/>
                  <a:gd name="T17" fmla="*/ 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52">
                    <a:moveTo>
                      <a:pt x="3" y="1"/>
                    </a:moveTo>
                    <a:cubicBezTo>
                      <a:pt x="8" y="75"/>
                      <a:pt x="8" y="75"/>
                      <a:pt x="8" y="75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3" y="151"/>
                      <a:pt x="12" y="152"/>
                      <a:pt x="11" y="152"/>
                    </a:cubicBezTo>
                    <a:cubicBezTo>
                      <a:pt x="10" y="152"/>
                      <a:pt x="9" y="151"/>
                      <a:pt x="9" y="150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2" name="Freeform 476"/>
              <p:cNvSpPr/>
              <p:nvPr/>
            </p:nvSpPr>
            <p:spPr bwMode="auto">
              <a:xfrm>
                <a:off x="8654262" y="3510757"/>
                <a:ext cx="687917" cy="154781"/>
              </a:xfrm>
              <a:custGeom>
                <a:avLst/>
                <a:gdLst>
                  <a:gd name="T0" fmla="*/ 245 w 245"/>
                  <a:gd name="T1" fmla="*/ 27 h 55"/>
                  <a:gd name="T2" fmla="*/ 237 w 245"/>
                  <a:gd name="T3" fmla="*/ 47 h 55"/>
                  <a:gd name="T4" fmla="*/ 217 w 245"/>
                  <a:gd name="T5" fmla="*/ 55 h 55"/>
                  <a:gd name="T6" fmla="*/ 28 w 245"/>
                  <a:gd name="T7" fmla="*/ 55 h 55"/>
                  <a:gd name="T8" fmla="*/ 0 w 245"/>
                  <a:gd name="T9" fmla="*/ 27 h 55"/>
                  <a:gd name="T10" fmla="*/ 0 w 245"/>
                  <a:gd name="T11" fmla="*/ 26 h 55"/>
                  <a:gd name="T12" fmla="*/ 9 w 245"/>
                  <a:gd name="T13" fmla="*/ 8 h 55"/>
                  <a:gd name="T14" fmla="*/ 28 w 245"/>
                  <a:gd name="T15" fmla="*/ 0 h 55"/>
                  <a:gd name="T16" fmla="*/ 217 w 245"/>
                  <a:gd name="T17" fmla="*/ 0 h 55"/>
                  <a:gd name="T18" fmla="*/ 245 w 245"/>
                  <a:gd name="T19" fmla="*/ 26 h 55"/>
                  <a:gd name="T20" fmla="*/ 245 w 245"/>
                  <a:gd name="T21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5" h="55">
                    <a:moveTo>
                      <a:pt x="245" y="27"/>
                    </a:moveTo>
                    <a:cubicBezTo>
                      <a:pt x="245" y="35"/>
                      <a:pt x="242" y="42"/>
                      <a:pt x="237" y="47"/>
                    </a:cubicBezTo>
                    <a:cubicBezTo>
                      <a:pt x="232" y="52"/>
                      <a:pt x="225" y="55"/>
                      <a:pt x="217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13" y="55"/>
                      <a:pt x="0" y="43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1" y="19"/>
                      <a:pt x="4" y="12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32" y="0"/>
                      <a:pt x="244" y="11"/>
                      <a:pt x="245" y="26"/>
                    </a:cubicBezTo>
                    <a:cubicBezTo>
                      <a:pt x="245" y="26"/>
                      <a:pt x="245" y="27"/>
                      <a:pt x="245" y="2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3" name="Freeform 477"/>
              <p:cNvSpPr/>
              <p:nvPr/>
            </p:nvSpPr>
            <p:spPr bwMode="auto">
              <a:xfrm>
                <a:off x="8654262" y="3582988"/>
                <a:ext cx="687917" cy="82550"/>
              </a:xfrm>
              <a:custGeom>
                <a:avLst/>
                <a:gdLst>
                  <a:gd name="T0" fmla="*/ 245 w 245"/>
                  <a:gd name="T1" fmla="*/ 0 h 29"/>
                  <a:gd name="T2" fmla="*/ 0 w 245"/>
                  <a:gd name="T3" fmla="*/ 0 h 29"/>
                  <a:gd name="T4" fmla="*/ 0 w 245"/>
                  <a:gd name="T5" fmla="*/ 0 h 29"/>
                  <a:gd name="T6" fmla="*/ 0 w 245"/>
                  <a:gd name="T7" fmla="*/ 1 h 29"/>
                  <a:gd name="T8" fmla="*/ 28 w 245"/>
                  <a:gd name="T9" fmla="*/ 29 h 29"/>
                  <a:gd name="T10" fmla="*/ 217 w 245"/>
                  <a:gd name="T11" fmla="*/ 29 h 29"/>
                  <a:gd name="T12" fmla="*/ 237 w 245"/>
                  <a:gd name="T13" fmla="*/ 21 h 29"/>
                  <a:gd name="T14" fmla="*/ 245 w 245"/>
                  <a:gd name="T15" fmla="*/ 1 h 29"/>
                  <a:gd name="T16" fmla="*/ 245 w 245"/>
                  <a:gd name="T17" fmla="*/ 0 h 29"/>
                  <a:gd name="T18" fmla="*/ 245 w 245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5" h="28">
                    <a:moveTo>
                      <a:pt x="2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7"/>
                      <a:pt x="13" y="29"/>
                      <a:pt x="28" y="29"/>
                    </a:cubicBezTo>
                    <a:cubicBezTo>
                      <a:pt x="217" y="29"/>
                      <a:pt x="217" y="29"/>
                      <a:pt x="217" y="29"/>
                    </a:cubicBezTo>
                    <a:cubicBezTo>
                      <a:pt x="225" y="29"/>
                      <a:pt x="232" y="26"/>
                      <a:pt x="237" y="21"/>
                    </a:cubicBezTo>
                    <a:cubicBezTo>
                      <a:pt x="242" y="16"/>
                      <a:pt x="245" y="9"/>
                      <a:pt x="245" y="1"/>
                    </a:cubicBezTo>
                    <a:cubicBezTo>
                      <a:pt x="245" y="1"/>
                      <a:pt x="245" y="0"/>
                      <a:pt x="245" y="0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96" name="Group 295"/>
          <p:cNvGrpSpPr/>
          <p:nvPr/>
        </p:nvGrpSpPr>
        <p:grpSpPr>
          <a:xfrm>
            <a:off x="7460063" y="1790957"/>
            <a:ext cx="4647719" cy="4348380"/>
            <a:chOff x="6083173" y="1777207"/>
            <a:chExt cx="3962401" cy="3960680"/>
          </a:xfrm>
        </p:grpSpPr>
        <p:grpSp>
          <p:nvGrpSpPr>
            <p:cNvPr id="143" name="Group 142"/>
            <p:cNvGrpSpPr/>
            <p:nvPr/>
          </p:nvGrpSpPr>
          <p:grpSpPr>
            <a:xfrm>
              <a:off x="9526122" y="3573260"/>
              <a:ext cx="257969" cy="307843"/>
              <a:chOff x="5089451" y="3441965"/>
              <a:chExt cx="257969" cy="307843"/>
            </a:xfrm>
          </p:grpSpPr>
          <p:sp>
            <p:nvSpPr>
              <p:cNvPr id="261" name="Freeform 484"/>
              <p:cNvSpPr/>
              <p:nvPr/>
            </p:nvSpPr>
            <p:spPr bwMode="auto">
              <a:xfrm>
                <a:off x="5089451" y="3507317"/>
                <a:ext cx="225293" cy="242491"/>
              </a:xfrm>
              <a:custGeom>
                <a:avLst/>
                <a:gdLst>
                  <a:gd name="T0" fmla="*/ 49 w 80"/>
                  <a:gd name="T1" fmla="*/ 2 h 86"/>
                  <a:gd name="T2" fmla="*/ 66 w 80"/>
                  <a:gd name="T3" fmla="*/ 12 h 86"/>
                  <a:gd name="T4" fmla="*/ 79 w 80"/>
                  <a:gd name="T5" fmla="*/ 39 h 86"/>
                  <a:gd name="T6" fmla="*/ 72 w 80"/>
                  <a:gd name="T7" fmla="*/ 60 h 86"/>
                  <a:gd name="T8" fmla="*/ 29 w 80"/>
                  <a:gd name="T9" fmla="*/ 80 h 86"/>
                  <a:gd name="T10" fmla="*/ 6 w 80"/>
                  <a:gd name="T11" fmla="*/ 82 h 86"/>
                  <a:gd name="T12" fmla="*/ 4 w 80"/>
                  <a:gd name="T13" fmla="*/ 62 h 86"/>
                  <a:gd name="T14" fmla="*/ 11 w 80"/>
                  <a:gd name="T15" fmla="*/ 23 h 86"/>
                  <a:gd name="T16" fmla="*/ 18 w 80"/>
                  <a:gd name="T17" fmla="*/ 13 h 86"/>
                  <a:gd name="T18" fmla="*/ 38 w 80"/>
                  <a:gd name="T19" fmla="*/ 0 h 86"/>
                  <a:gd name="T20" fmla="*/ 49 w 80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86">
                    <a:moveTo>
                      <a:pt x="49" y="2"/>
                    </a:moveTo>
                    <a:cubicBezTo>
                      <a:pt x="55" y="4"/>
                      <a:pt x="61" y="7"/>
                      <a:pt x="66" y="12"/>
                    </a:cubicBezTo>
                    <a:cubicBezTo>
                      <a:pt x="80" y="24"/>
                      <a:pt x="79" y="38"/>
                      <a:pt x="79" y="39"/>
                    </a:cubicBezTo>
                    <a:cubicBezTo>
                      <a:pt x="80" y="40"/>
                      <a:pt x="80" y="50"/>
                      <a:pt x="72" y="60"/>
                    </a:cubicBezTo>
                    <a:cubicBezTo>
                      <a:pt x="60" y="74"/>
                      <a:pt x="45" y="72"/>
                      <a:pt x="29" y="80"/>
                    </a:cubicBezTo>
                    <a:cubicBezTo>
                      <a:pt x="22" y="84"/>
                      <a:pt x="12" y="86"/>
                      <a:pt x="6" y="82"/>
                    </a:cubicBezTo>
                    <a:cubicBezTo>
                      <a:pt x="0" y="78"/>
                      <a:pt x="1" y="69"/>
                      <a:pt x="4" y="62"/>
                    </a:cubicBezTo>
                    <a:cubicBezTo>
                      <a:pt x="10" y="50"/>
                      <a:pt x="5" y="39"/>
                      <a:pt x="11" y="23"/>
                    </a:cubicBezTo>
                    <a:cubicBezTo>
                      <a:pt x="13" y="19"/>
                      <a:pt x="15" y="16"/>
                      <a:pt x="18" y="13"/>
                    </a:cubicBezTo>
                    <a:cubicBezTo>
                      <a:pt x="23" y="6"/>
                      <a:pt x="30" y="1"/>
                      <a:pt x="38" y="0"/>
                    </a:cubicBezTo>
                    <a:cubicBezTo>
                      <a:pt x="44" y="0"/>
                      <a:pt x="45" y="0"/>
                      <a:pt x="49" y="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2" name="Freeform 485"/>
              <p:cNvSpPr/>
              <p:nvPr/>
            </p:nvSpPr>
            <p:spPr bwMode="auto">
              <a:xfrm>
                <a:off x="5137606" y="3552032"/>
                <a:ext cx="27517" cy="34396"/>
              </a:xfrm>
              <a:custGeom>
                <a:avLst/>
                <a:gdLst>
                  <a:gd name="T0" fmla="*/ 10 w 10"/>
                  <a:gd name="T1" fmla="*/ 3 h 12"/>
                  <a:gd name="T2" fmla="*/ 7 w 10"/>
                  <a:gd name="T3" fmla="*/ 7 h 12"/>
                  <a:gd name="T4" fmla="*/ 5 w 10"/>
                  <a:gd name="T5" fmla="*/ 9 h 12"/>
                  <a:gd name="T6" fmla="*/ 5 w 10"/>
                  <a:gd name="T7" fmla="*/ 10 h 12"/>
                  <a:gd name="T8" fmla="*/ 4 w 10"/>
                  <a:gd name="T9" fmla="*/ 10 h 12"/>
                  <a:gd name="T10" fmla="*/ 4 w 10"/>
                  <a:gd name="T11" fmla="*/ 11 h 12"/>
                  <a:gd name="T12" fmla="*/ 4 w 10"/>
                  <a:gd name="T13" fmla="*/ 10 h 12"/>
                  <a:gd name="T14" fmla="*/ 2 w 10"/>
                  <a:gd name="T15" fmla="*/ 12 h 12"/>
                  <a:gd name="T16" fmla="*/ 1 w 10"/>
                  <a:gd name="T17" fmla="*/ 10 h 12"/>
                  <a:gd name="T18" fmla="*/ 1 w 10"/>
                  <a:gd name="T19" fmla="*/ 9 h 12"/>
                  <a:gd name="T20" fmla="*/ 1 w 10"/>
                  <a:gd name="T21" fmla="*/ 9 h 12"/>
                  <a:gd name="T22" fmla="*/ 1 w 10"/>
                  <a:gd name="T23" fmla="*/ 8 h 12"/>
                  <a:gd name="T24" fmla="*/ 2 w 10"/>
                  <a:gd name="T25" fmla="*/ 7 h 12"/>
                  <a:gd name="T26" fmla="*/ 4 w 10"/>
                  <a:gd name="T27" fmla="*/ 5 h 12"/>
                  <a:gd name="T28" fmla="*/ 7 w 10"/>
                  <a:gd name="T29" fmla="*/ 1 h 12"/>
                  <a:gd name="T30" fmla="*/ 9 w 10"/>
                  <a:gd name="T31" fmla="*/ 1 h 12"/>
                  <a:gd name="T32" fmla="*/ 10 w 10"/>
                  <a:gd name="T3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3"/>
                    </a:moveTo>
                    <a:cubicBezTo>
                      <a:pt x="9" y="4"/>
                      <a:pt x="8" y="6"/>
                      <a:pt x="7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4" y="5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10" y="1"/>
                      <a:pt x="10" y="2"/>
                      <a:pt x="10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3" name="Freeform 486"/>
              <p:cNvSpPr/>
              <p:nvPr/>
            </p:nvSpPr>
            <p:spPr bwMode="auto">
              <a:xfrm>
                <a:off x="5184039" y="3658659"/>
                <a:ext cx="29237" cy="34396"/>
              </a:xfrm>
              <a:custGeom>
                <a:avLst/>
                <a:gdLst>
                  <a:gd name="T0" fmla="*/ 10 w 10"/>
                  <a:gd name="T1" fmla="*/ 2 h 12"/>
                  <a:gd name="T2" fmla="*/ 7 w 10"/>
                  <a:gd name="T3" fmla="*/ 7 h 12"/>
                  <a:gd name="T4" fmla="*/ 5 w 10"/>
                  <a:gd name="T5" fmla="*/ 9 h 12"/>
                  <a:gd name="T6" fmla="*/ 5 w 10"/>
                  <a:gd name="T7" fmla="*/ 10 h 12"/>
                  <a:gd name="T8" fmla="*/ 4 w 10"/>
                  <a:gd name="T9" fmla="*/ 10 h 12"/>
                  <a:gd name="T10" fmla="*/ 4 w 10"/>
                  <a:gd name="T11" fmla="*/ 10 h 12"/>
                  <a:gd name="T12" fmla="*/ 4 w 10"/>
                  <a:gd name="T13" fmla="*/ 10 h 12"/>
                  <a:gd name="T14" fmla="*/ 2 w 10"/>
                  <a:gd name="T15" fmla="*/ 12 h 12"/>
                  <a:gd name="T16" fmla="*/ 1 w 10"/>
                  <a:gd name="T17" fmla="*/ 10 h 12"/>
                  <a:gd name="T18" fmla="*/ 1 w 10"/>
                  <a:gd name="T19" fmla="*/ 9 h 12"/>
                  <a:gd name="T20" fmla="*/ 1 w 10"/>
                  <a:gd name="T21" fmla="*/ 8 h 12"/>
                  <a:gd name="T22" fmla="*/ 1 w 10"/>
                  <a:gd name="T23" fmla="*/ 8 h 12"/>
                  <a:gd name="T24" fmla="*/ 2 w 10"/>
                  <a:gd name="T25" fmla="*/ 6 h 12"/>
                  <a:gd name="T26" fmla="*/ 4 w 10"/>
                  <a:gd name="T27" fmla="*/ 4 h 12"/>
                  <a:gd name="T28" fmla="*/ 7 w 10"/>
                  <a:gd name="T29" fmla="*/ 1 h 12"/>
                  <a:gd name="T30" fmla="*/ 10 w 10"/>
                  <a:gd name="T31" fmla="*/ 1 h 12"/>
                  <a:gd name="T32" fmla="*/ 10 w 10"/>
                  <a:gd name="T3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2"/>
                    </a:moveTo>
                    <a:cubicBezTo>
                      <a:pt x="9" y="4"/>
                      <a:pt x="8" y="5"/>
                      <a:pt x="7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4" name="Freeform 487"/>
              <p:cNvSpPr/>
              <p:nvPr/>
            </p:nvSpPr>
            <p:spPr bwMode="auto">
              <a:xfrm>
                <a:off x="5120408" y="3693055"/>
                <a:ext cx="32677" cy="27517"/>
              </a:xfrm>
              <a:custGeom>
                <a:avLst/>
                <a:gdLst>
                  <a:gd name="T0" fmla="*/ 11 w 12"/>
                  <a:gd name="T1" fmla="*/ 3 h 10"/>
                  <a:gd name="T2" fmla="*/ 7 w 12"/>
                  <a:gd name="T3" fmla="*/ 6 h 10"/>
                  <a:gd name="T4" fmla="*/ 6 w 12"/>
                  <a:gd name="T5" fmla="*/ 8 h 10"/>
                  <a:gd name="T6" fmla="*/ 5 w 12"/>
                  <a:gd name="T7" fmla="*/ 9 h 10"/>
                  <a:gd name="T8" fmla="*/ 4 w 12"/>
                  <a:gd name="T9" fmla="*/ 9 h 10"/>
                  <a:gd name="T10" fmla="*/ 4 w 12"/>
                  <a:gd name="T11" fmla="*/ 9 h 10"/>
                  <a:gd name="T12" fmla="*/ 4 w 12"/>
                  <a:gd name="T13" fmla="*/ 9 h 10"/>
                  <a:gd name="T14" fmla="*/ 2 w 12"/>
                  <a:gd name="T15" fmla="*/ 10 h 10"/>
                  <a:gd name="T16" fmla="*/ 1 w 12"/>
                  <a:gd name="T17" fmla="*/ 8 h 10"/>
                  <a:gd name="T18" fmla="*/ 1 w 12"/>
                  <a:gd name="T19" fmla="*/ 7 h 10"/>
                  <a:gd name="T20" fmla="*/ 1 w 12"/>
                  <a:gd name="T21" fmla="*/ 7 h 10"/>
                  <a:gd name="T22" fmla="*/ 2 w 12"/>
                  <a:gd name="T23" fmla="*/ 6 h 10"/>
                  <a:gd name="T24" fmla="*/ 3 w 12"/>
                  <a:gd name="T25" fmla="*/ 5 h 10"/>
                  <a:gd name="T26" fmla="*/ 5 w 12"/>
                  <a:gd name="T27" fmla="*/ 3 h 10"/>
                  <a:gd name="T28" fmla="*/ 10 w 12"/>
                  <a:gd name="T29" fmla="*/ 0 h 10"/>
                  <a:gd name="T30" fmla="*/ 12 w 12"/>
                  <a:gd name="T31" fmla="*/ 1 h 10"/>
                  <a:gd name="T32" fmla="*/ 11 w 12"/>
                  <a:gd name="T3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0">
                    <a:moveTo>
                      <a:pt x="11" y="3"/>
                    </a:moveTo>
                    <a:cubicBezTo>
                      <a:pt x="10" y="4"/>
                      <a:pt x="9" y="5"/>
                      <a:pt x="7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0"/>
                      <a:pt x="2" y="10"/>
                    </a:cubicBez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2" y="2"/>
                      <a:pt x="12" y="2"/>
                      <a:pt x="11" y="3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5" name="Freeform 488"/>
              <p:cNvSpPr/>
              <p:nvPr/>
            </p:nvSpPr>
            <p:spPr bwMode="auto">
              <a:xfrm>
                <a:off x="5130726" y="3619103"/>
                <a:ext cx="25797" cy="34396"/>
              </a:xfrm>
              <a:custGeom>
                <a:avLst/>
                <a:gdLst>
                  <a:gd name="T0" fmla="*/ 9 w 9"/>
                  <a:gd name="T1" fmla="*/ 2 h 12"/>
                  <a:gd name="T2" fmla="*/ 6 w 9"/>
                  <a:gd name="T3" fmla="*/ 7 h 12"/>
                  <a:gd name="T4" fmla="*/ 5 w 9"/>
                  <a:gd name="T5" fmla="*/ 9 h 12"/>
                  <a:gd name="T6" fmla="*/ 4 w 9"/>
                  <a:gd name="T7" fmla="*/ 10 h 12"/>
                  <a:gd name="T8" fmla="*/ 4 w 9"/>
                  <a:gd name="T9" fmla="*/ 10 h 12"/>
                  <a:gd name="T10" fmla="*/ 4 w 9"/>
                  <a:gd name="T11" fmla="*/ 10 h 12"/>
                  <a:gd name="T12" fmla="*/ 4 w 9"/>
                  <a:gd name="T13" fmla="*/ 10 h 12"/>
                  <a:gd name="T14" fmla="*/ 2 w 9"/>
                  <a:gd name="T15" fmla="*/ 12 h 12"/>
                  <a:gd name="T16" fmla="*/ 0 w 9"/>
                  <a:gd name="T17" fmla="*/ 10 h 12"/>
                  <a:gd name="T18" fmla="*/ 0 w 9"/>
                  <a:gd name="T19" fmla="*/ 9 h 12"/>
                  <a:gd name="T20" fmla="*/ 0 w 9"/>
                  <a:gd name="T21" fmla="*/ 8 h 12"/>
                  <a:gd name="T22" fmla="*/ 1 w 9"/>
                  <a:gd name="T23" fmla="*/ 8 h 12"/>
                  <a:gd name="T24" fmla="*/ 2 w 9"/>
                  <a:gd name="T25" fmla="*/ 6 h 12"/>
                  <a:gd name="T26" fmla="*/ 3 w 9"/>
                  <a:gd name="T27" fmla="*/ 4 h 12"/>
                  <a:gd name="T28" fmla="*/ 7 w 9"/>
                  <a:gd name="T29" fmla="*/ 1 h 12"/>
                  <a:gd name="T30" fmla="*/ 9 w 9"/>
                  <a:gd name="T31" fmla="*/ 1 h 12"/>
                  <a:gd name="T32" fmla="*/ 9 w 9"/>
                  <a:gd name="T3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12">
                    <a:moveTo>
                      <a:pt x="9" y="2"/>
                    </a:moveTo>
                    <a:cubicBezTo>
                      <a:pt x="8" y="4"/>
                      <a:pt x="7" y="5"/>
                      <a:pt x="6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5"/>
                      <a:pt x="3" y="4"/>
                    </a:cubicBezTo>
                    <a:cubicBezTo>
                      <a:pt x="4" y="3"/>
                      <a:pt x="6" y="2"/>
                      <a:pt x="7" y="1"/>
                    </a:cubicBezTo>
                    <a:cubicBezTo>
                      <a:pt x="8" y="0"/>
                      <a:pt x="8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6" name="Freeform 489"/>
              <p:cNvSpPr/>
              <p:nvPr/>
            </p:nvSpPr>
            <p:spPr bwMode="auto">
              <a:xfrm>
                <a:off x="5190919" y="3596747"/>
                <a:ext cx="27517" cy="30956"/>
              </a:xfrm>
              <a:custGeom>
                <a:avLst/>
                <a:gdLst>
                  <a:gd name="T0" fmla="*/ 10 w 10"/>
                  <a:gd name="T1" fmla="*/ 2 h 11"/>
                  <a:gd name="T2" fmla="*/ 6 w 10"/>
                  <a:gd name="T3" fmla="*/ 6 h 11"/>
                  <a:gd name="T4" fmla="*/ 5 w 10"/>
                  <a:gd name="T5" fmla="*/ 8 h 11"/>
                  <a:gd name="T6" fmla="*/ 4 w 10"/>
                  <a:gd name="T7" fmla="*/ 9 h 11"/>
                  <a:gd name="T8" fmla="*/ 4 w 10"/>
                  <a:gd name="T9" fmla="*/ 9 h 11"/>
                  <a:gd name="T10" fmla="*/ 3 w 10"/>
                  <a:gd name="T11" fmla="*/ 10 h 11"/>
                  <a:gd name="T12" fmla="*/ 3 w 10"/>
                  <a:gd name="T13" fmla="*/ 9 h 11"/>
                  <a:gd name="T14" fmla="*/ 1 w 10"/>
                  <a:gd name="T15" fmla="*/ 11 h 11"/>
                  <a:gd name="T16" fmla="*/ 0 w 10"/>
                  <a:gd name="T17" fmla="*/ 8 h 11"/>
                  <a:gd name="T18" fmla="*/ 0 w 10"/>
                  <a:gd name="T19" fmla="*/ 8 h 11"/>
                  <a:gd name="T20" fmla="*/ 0 w 10"/>
                  <a:gd name="T21" fmla="*/ 7 h 11"/>
                  <a:gd name="T22" fmla="*/ 1 w 10"/>
                  <a:gd name="T23" fmla="*/ 7 h 11"/>
                  <a:gd name="T24" fmla="*/ 2 w 10"/>
                  <a:gd name="T25" fmla="*/ 6 h 11"/>
                  <a:gd name="T26" fmla="*/ 4 w 10"/>
                  <a:gd name="T27" fmla="*/ 4 h 11"/>
                  <a:gd name="T28" fmla="*/ 8 w 10"/>
                  <a:gd name="T29" fmla="*/ 0 h 11"/>
                  <a:gd name="T30" fmla="*/ 10 w 10"/>
                  <a:gd name="T31" fmla="*/ 1 h 11"/>
                  <a:gd name="T32" fmla="*/ 10 w 10"/>
                  <a:gd name="T3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cubicBezTo>
                      <a:pt x="9" y="4"/>
                      <a:pt x="7" y="5"/>
                      <a:pt x="6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5" y="2"/>
                      <a:pt x="6" y="1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7" name="Freeform 490"/>
              <p:cNvSpPr/>
              <p:nvPr/>
            </p:nvSpPr>
            <p:spPr bwMode="auto">
              <a:xfrm>
                <a:off x="5240793" y="3650060"/>
                <a:ext cx="30956" cy="30956"/>
              </a:xfrm>
              <a:custGeom>
                <a:avLst/>
                <a:gdLst>
                  <a:gd name="T0" fmla="*/ 11 w 11"/>
                  <a:gd name="T1" fmla="*/ 2 h 11"/>
                  <a:gd name="T2" fmla="*/ 7 w 11"/>
                  <a:gd name="T3" fmla="*/ 6 h 11"/>
                  <a:gd name="T4" fmla="*/ 5 w 11"/>
                  <a:gd name="T5" fmla="*/ 8 h 11"/>
                  <a:gd name="T6" fmla="*/ 5 w 11"/>
                  <a:gd name="T7" fmla="*/ 9 h 11"/>
                  <a:gd name="T8" fmla="*/ 4 w 11"/>
                  <a:gd name="T9" fmla="*/ 9 h 11"/>
                  <a:gd name="T10" fmla="*/ 4 w 11"/>
                  <a:gd name="T11" fmla="*/ 9 h 11"/>
                  <a:gd name="T12" fmla="*/ 4 w 11"/>
                  <a:gd name="T13" fmla="*/ 9 h 11"/>
                  <a:gd name="T14" fmla="*/ 2 w 11"/>
                  <a:gd name="T15" fmla="*/ 11 h 11"/>
                  <a:gd name="T16" fmla="*/ 1 w 11"/>
                  <a:gd name="T17" fmla="*/ 8 h 11"/>
                  <a:gd name="T18" fmla="*/ 1 w 11"/>
                  <a:gd name="T19" fmla="*/ 7 h 11"/>
                  <a:gd name="T20" fmla="*/ 1 w 11"/>
                  <a:gd name="T21" fmla="*/ 7 h 11"/>
                  <a:gd name="T22" fmla="*/ 2 w 11"/>
                  <a:gd name="T23" fmla="*/ 6 h 11"/>
                  <a:gd name="T24" fmla="*/ 3 w 11"/>
                  <a:gd name="T25" fmla="*/ 5 h 11"/>
                  <a:gd name="T26" fmla="*/ 4 w 11"/>
                  <a:gd name="T27" fmla="*/ 3 h 11"/>
                  <a:gd name="T28" fmla="*/ 8 w 11"/>
                  <a:gd name="T29" fmla="*/ 0 h 11"/>
                  <a:gd name="T30" fmla="*/ 11 w 11"/>
                  <a:gd name="T31" fmla="*/ 0 h 11"/>
                  <a:gd name="T32" fmla="*/ 11 w 11"/>
                  <a:gd name="T3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2"/>
                    </a:moveTo>
                    <a:cubicBezTo>
                      <a:pt x="9" y="4"/>
                      <a:pt x="8" y="5"/>
                      <a:pt x="7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3"/>
                    </a:cubicBezTo>
                    <a:cubicBezTo>
                      <a:pt x="6" y="2"/>
                      <a:pt x="7" y="1"/>
                      <a:pt x="8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1" y="1"/>
                      <a:pt x="11" y="2"/>
                      <a:pt x="11" y="2"/>
                    </a:cubicBezTo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8" name="Freeform 491"/>
              <p:cNvSpPr>
                <a:spLocks noEditPoints="1"/>
              </p:cNvSpPr>
              <p:nvPr/>
            </p:nvSpPr>
            <p:spPr bwMode="auto">
              <a:xfrm>
                <a:off x="5299266" y="3574389"/>
                <a:ext cx="12039" cy="87710"/>
              </a:xfrm>
              <a:custGeom>
                <a:avLst/>
                <a:gdLst>
                  <a:gd name="T0" fmla="*/ 4 w 4"/>
                  <a:gd name="T1" fmla="*/ 22 h 31"/>
                  <a:gd name="T2" fmla="*/ 0 w 4"/>
                  <a:gd name="T3" fmla="*/ 31 h 31"/>
                  <a:gd name="T4" fmla="*/ 0 w 4"/>
                  <a:gd name="T5" fmla="*/ 31 h 31"/>
                  <a:gd name="T6" fmla="*/ 4 w 4"/>
                  <a:gd name="T7" fmla="*/ 22 h 31"/>
                  <a:gd name="T8" fmla="*/ 1 w 4"/>
                  <a:gd name="T9" fmla="*/ 0 h 31"/>
                  <a:gd name="T10" fmla="*/ 4 w 4"/>
                  <a:gd name="T11" fmla="*/ 9 h 31"/>
                  <a:gd name="T12" fmla="*/ 1 w 4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1">
                    <a:moveTo>
                      <a:pt x="4" y="22"/>
                    </a:moveTo>
                    <a:cubicBezTo>
                      <a:pt x="3" y="24"/>
                      <a:pt x="2" y="2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28"/>
                      <a:pt x="3" y="25"/>
                      <a:pt x="4" y="22"/>
                    </a:cubicBezTo>
                    <a:moveTo>
                      <a:pt x="1" y="0"/>
                    </a:moveTo>
                    <a:cubicBezTo>
                      <a:pt x="2" y="3"/>
                      <a:pt x="3" y="7"/>
                      <a:pt x="4" y="9"/>
                    </a:cubicBezTo>
                    <a:cubicBezTo>
                      <a:pt x="3" y="6"/>
                      <a:pt x="2" y="3"/>
                      <a:pt x="1" y="0"/>
                    </a:cubicBezTo>
                  </a:path>
                </a:pathLst>
              </a:custGeom>
              <a:solidFill>
                <a:srgbClr val="43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9" name="Freeform 492"/>
              <p:cNvSpPr>
                <a:spLocks noEditPoints="1"/>
              </p:cNvSpPr>
              <p:nvPr/>
            </p:nvSpPr>
            <p:spPr bwMode="auto">
              <a:xfrm>
                <a:off x="5091171" y="3662099"/>
                <a:ext cx="208095" cy="80831"/>
              </a:xfrm>
              <a:custGeom>
                <a:avLst/>
                <a:gdLst>
                  <a:gd name="T0" fmla="*/ 18 w 74"/>
                  <a:gd name="T1" fmla="*/ 29 h 29"/>
                  <a:gd name="T2" fmla="*/ 13 w 74"/>
                  <a:gd name="T3" fmla="*/ 29 h 29"/>
                  <a:gd name="T4" fmla="*/ 12 w 74"/>
                  <a:gd name="T5" fmla="*/ 29 h 29"/>
                  <a:gd name="T6" fmla="*/ 13 w 74"/>
                  <a:gd name="T7" fmla="*/ 29 h 29"/>
                  <a:gd name="T8" fmla="*/ 18 w 74"/>
                  <a:gd name="T9" fmla="*/ 29 h 29"/>
                  <a:gd name="T10" fmla="*/ 18 w 74"/>
                  <a:gd name="T11" fmla="*/ 29 h 29"/>
                  <a:gd name="T12" fmla="*/ 25 w 74"/>
                  <a:gd name="T13" fmla="*/ 27 h 29"/>
                  <a:gd name="T14" fmla="*/ 20 w 74"/>
                  <a:gd name="T15" fmla="*/ 28 h 29"/>
                  <a:gd name="T16" fmla="*/ 25 w 74"/>
                  <a:gd name="T17" fmla="*/ 27 h 29"/>
                  <a:gd name="T18" fmla="*/ 1 w 74"/>
                  <a:gd name="T19" fmla="*/ 18 h 29"/>
                  <a:gd name="T20" fmla="*/ 5 w 74"/>
                  <a:gd name="T21" fmla="*/ 27 h 29"/>
                  <a:gd name="T22" fmla="*/ 1 w 74"/>
                  <a:gd name="T23" fmla="*/ 18 h 29"/>
                  <a:gd name="T24" fmla="*/ 57 w 74"/>
                  <a:gd name="T25" fmla="*/ 15 h 29"/>
                  <a:gd name="T26" fmla="*/ 45 w 74"/>
                  <a:gd name="T27" fmla="*/ 19 h 29"/>
                  <a:gd name="T28" fmla="*/ 57 w 74"/>
                  <a:gd name="T29" fmla="*/ 15 h 29"/>
                  <a:gd name="T30" fmla="*/ 5 w 74"/>
                  <a:gd name="T31" fmla="*/ 2 h 29"/>
                  <a:gd name="T32" fmla="*/ 5 w 74"/>
                  <a:gd name="T33" fmla="*/ 3 h 29"/>
                  <a:gd name="T34" fmla="*/ 3 w 74"/>
                  <a:gd name="T35" fmla="*/ 9 h 29"/>
                  <a:gd name="T36" fmla="*/ 3 w 74"/>
                  <a:gd name="T37" fmla="*/ 7 h 29"/>
                  <a:gd name="T38" fmla="*/ 5 w 74"/>
                  <a:gd name="T39" fmla="*/ 2 h 29"/>
                  <a:gd name="T40" fmla="*/ 74 w 74"/>
                  <a:gd name="T41" fmla="*/ 0 h 29"/>
                  <a:gd name="T42" fmla="*/ 74 w 74"/>
                  <a:gd name="T43" fmla="*/ 0 h 29"/>
                  <a:gd name="T44" fmla="*/ 71 w 74"/>
                  <a:gd name="T45" fmla="*/ 5 h 29"/>
                  <a:gd name="T46" fmla="*/ 68 w 74"/>
                  <a:gd name="T47" fmla="*/ 8 h 29"/>
                  <a:gd name="T48" fmla="*/ 74 w 74"/>
                  <a:gd name="T4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4" h="28">
                    <a:moveTo>
                      <a:pt x="18" y="29"/>
                    </a:moveTo>
                    <a:cubicBezTo>
                      <a:pt x="16" y="29"/>
                      <a:pt x="15" y="29"/>
                      <a:pt x="13" y="29"/>
                    </a:cubicBezTo>
                    <a:cubicBezTo>
                      <a:pt x="13" y="29"/>
                      <a:pt x="13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5" y="29"/>
                      <a:pt x="16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moveTo>
                      <a:pt x="25" y="27"/>
                    </a:moveTo>
                    <a:cubicBezTo>
                      <a:pt x="23" y="27"/>
                      <a:pt x="22" y="28"/>
                      <a:pt x="20" y="28"/>
                    </a:cubicBezTo>
                    <a:cubicBezTo>
                      <a:pt x="22" y="28"/>
                      <a:pt x="24" y="27"/>
                      <a:pt x="25" y="27"/>
                    </a:cubicBezTo>
                    <a:moveTo>
                      <a:pt x="1" y="18"/>
                    </a:moveTo>
                    <a:cubicBezTo>
                      <a:pt x="0" y="21"/>
                      <a:pt x="1" y="25"/>
                      <a:pt x="5" y="27"/>
                    </a:cubicBezTo>
                    <a:cubicBezTo>
                      <a:pt x="2" y="25"/>
                      <a:pt x="1" y="21"/>
                      <a:pt x="1" y="18"/>
                    </a:cubicBezTo>
                    <a:moveTo>
                      <a:pt x="57" y="15"/>
                    </a:moveTo>
                    <a:cubicBezTo>
                      <a:pt x="53" y="17"/>
                      <a:pt x="49" y="18"/>
                      <a:pt x="45" y="19"/>
                    </a:cubicBezTo>
                    <a:cubicBezTo>
                      <a:pt x="49" y="18"/>
                      <a:pt x="53" y="17"/>
                      <a:pt x="57" y="15"/>
                    </a:cubicBezTo>
                    <a:moveTo>
                      <a:pt x="5" y="2"/>
                    </a:move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4" y="6"/>
                      <a:pt x="3" y="9"/>
                    </a:cubicBezTo>
                    <a:cubicBezTo>
                      <a:pt x="3" y="9"/>
                      <a:pt x="3" y="8"/>
                      <a:pt x="3" y="7"/>
                    </a:cubicBezTo>
                    <a:cubicBezTo>
                      <a:pt x="4" y="6"/>
                      <a:pt x="5" y="4"/>
                      <a:pt x="5" y="2"/>
                    </a:cubicBezTo>
                    <a:moveTo>
                      <a:pt x="74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3" y="1"/>
                      <a:pt x="72" y="3"/>
                      <a:pt x="71" y="5"/>
                    </a:cubicBezTo>
                    <a:cubicBezTo>
                      <a:pt x="70" y="6"/>
                      <a:pt x="69" y="7"/>
                      <a:pt x="68" y="8"/>
                    </a:cubicBezTo>
                    <a:cubicBezTo>
                      <a:pt x="70" y="6"/>
                      <a:pt x="73" y="3"/>
                      <a:pt x="74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0" name="Freeform 494"/>
              <p:cNvSpPr/>
              <p:nvPr/>
            </p:nvSpPr>
            <p:spPr bwMode="auto">
              <a:xfrm>
                <a:off x="5187479" y="3687895"/>
                <a:ext cx="8600" cy="516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1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2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1" name="Freeform 495"/>
              <p:cNvSpPr/>
              <p:nvPr/>
            </p:nvSpPr>
            <p:spPr bwMode="auto">
              <a:xfrm>
                <a:off x="5120408" y="3693055"/>
                <a:ext cx="32677" cy="27517"/>
              </a:xfrm>
              <a:custGeom>
                <a:avLst/>
                <a:gdLst>
                  <a:gd name="T0" fmla="*/ 10 w 12"/>
                  <a:gd name="T1" fmla="*/ 0 h 10"/>
                  <a:gd name="T2" fmla="*/ 10 w 12"/>
                  <a:gd name="T3" fmla="*/ 0 h 10"/>
                  <a:gd name="T4" fmla="*/ 5 w 12"/>
                  <a:gd name="T5" fmla="*/ 3 h 10"/>
                  <a:gd name="T6" fmla="*/ 3 w 12"/>
                  <a:gd name="T7" fmla="*/ 5 h 10"/>
                  <a:gd name="T8" fmla="*/ 2 w 12"/>
                  <a:gd name="T9" fmla="*/ 6 h 10"/>
                  <a:gd name="T10" fmla="*/ 1 w 12"/>
                  <a:gd name="T11" fmla="*/ 7 h 10"/>
                  <a:gd name="T12" fmla="*/ 1 w 12"/>
                  <a:gd name="T13" fmla="*/ 7 h 10"/>
                  <a:gd name="T14" fmla="*/ 1 w 12"/>
                  <a:gd name="T15" fmla="*/ 8 h 10"/>
                  <a:gd name="T16" fmla="*/ 2 w 12"/>
                  <a:gd name="T17" fmla="*/ 10 h 10"/>
                  <a:gd name="T18" fmla="*/ 2 w 12"/>
                  <a:gd name="T19" fmla="*/ 10 h 10"/>
                  <a:gd name="T20" fmla="*/ 4 w 12"/>
                  <a:gd name="T21" fmla="*/ 9 h 10"/>
                  <a:gd name="T22" fmla="*/ 4 w 12"/>
                  <a:gd name="T23" fmla="*/ 9 h 10"/>
                  <a:gd name="T24" fmla="*/ 4 w 12"/>
                  <a:gd name="T25" fmla="*/ 9 h 10"/>
                  <a:gd name="T26" fmla="*/ 5 w 12"/>
                  <a:gd name="T27" fmla="*/ 9 h 10"/>
                  <a:gd name="T28" fmla="*/ 6 w 12"/>
                  <a:gd name="T29" fmla="*/ 8 h 10"/>
                  <a:gd name="T30" fmla="*/ 7 w 12"/>
                  <a:gd name="T31" fmla="*/ 6 h 10"/>
                  <a:gd name="T32" fmla="*/ 11 w 12"/>
                  <a:gd name="T33" fmla="*/ 3 h 10"/>
                  <a:gd name="T34" fmla="*/ 12 w 12"/>
                  <a:gd name="T35" fmla="*/ 1 h 10"/>
                  <a:gd name="T36" fmla="*/ 10 w 12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7" y="2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4" y="10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9" y="5"/>
                      <a:pt x="10" y="4"/>
                      <a:pt x="11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2" name="Freeform 496"/>
              <p:cNvSpPr/>
              <p:nvPr/>
            </p:nvSpPr>
            <p:spPr bwMode="auto">
              <a:xfrm>
                <a:off x="5240793" y="3650060"/>
                <a:ext cx="30956" cy="30956"/>
              </a:xfrm>
              <a:custGeom>
                <a:avLst/>
                <a:gdLst>
                  <a:gd name="T0" fmla="*/ 9 w 11"/>
                  <a:gd name="T1" fmla="*/ 0 h 11"/>
                  <a:gd name="T2" fmla="*/ 8 w 11"/>
                  <a:gd name="T3" fmla="*/ 0 h 11"/>
                  <a:gd name="T4" fmla="*/ 4 w 11"/>
                  <a:gd name="T5" fmla="*/ 3 h 11"/>
                  <a:gd name="T6" fmla="*/ 3 w 11"/>
                  <a:gd name="T7" fmla="*/ 5 h 11"/>
                  <a:gd name="T8" fmla="*/ 2 w 11"/>
                  <a:gd name="T9" fmla="*/ 6 h 11"/>
                  <a:gd name="T10" fmla="*/ 1 w 11"/>
                  <a:gd name="T11" fmla="*/ 7 h 11"/>
                  <a:gd name="T12" fmla="*/ 1 w 11"/>
                  <a:gd name="T13" fmla="*/ 7 h 11"/>
                  <a:gd name="T14" fmla="*/ 1 w 11"/>
                  <a:gd name="T15" fmla="*/ 8 h 11"/>
                  <a:gd name="T16" fmla="*/ 2 w 11"/>
                  <a:gd name="T17" fmla="*/ 11 h 11"/>
                  <a:gd name="T18" fmla="*/ 2 w 11"/>
                  <a:gd name="T19" fmla="*/ 11 h 11"/>
                  <a:gd name="T20" fmla="*/ 4 w 11"/>
                  <a:gd name="T21" fmla="*/ 9 h 11"/>
                  <a:gd name="T22" fmla="*/ 4 w 11"/>
                  <a:gd name="T23" fmla="*/ 9 h 11"/>
                  <a:gd name="T24" fmla="*/ 4 w 11"/>
                  <a:gd name="T25" fmla="*/ 9 h 11"/>
                  <a:gd name="T26" fmla="*/ 5 w 11"/>
                  <a:gd name="T27" fmla="*/ 9 h 11"/>
                  <a:gd name="T28" fmla="*/ 5 w 11"/>
                  <a:gd name="T29" fmla="*/ 8 h 11"/>
                  <a:gd name="T30" fmla="*/ 7 w 11"/>
                  <a:gd name="T31" fmla="*/ 6 h 11"/>
                  <a:gd name="T32" fmla="*/ 11 w 11"/>
                  <a:gd name="T33" fmla="*/ 2 h 11"/>
                  <a:gd name="T34" fmla="*/ 11 w 11"/>
                  <a:gd name="T35" fmla="*/ 0 h 11"/>
                  <a:gd name="T36" fmla="*/ 9 w 11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4" y="4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9" y="4"/>
                      <a:pt x="11" y="2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291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3" name="Freeform 497"/>
              <p:cNvSpPr/>
              <p:nvPr/>
            </p:nvSpPr>
            <p:spPr bwMode="auto">
              <a:xfrm>
                <a:off x="5184039" y="3441965"/>
                <a:ext cx="163381" cy="206375"/>
              </a:xfrm>
              <a:custGeom>
                <a:avLst/>
                <a:gdLst>
                  <a:gd name="T0" fmla="*/ 24 w 58"/>
                  <a:gd name="T1" fmla="*/ 46 h 73"/>
                  <a:gd name="T2" fmla="*/ 24 w 58"/>
                  <a:gd name="T3" fmla="*/ 44 h 73"/>
                  <a:gd name="T4" fmla="*/ 23 w 58"/>
                  <a:gd name="T5" fmla="*/ 44 h 73"/>
                  <a:gd name="T6" fmla="*/ 5 w 58"/>
                  <a:gd name="T7" fmla="*/ 48 h 73"/>
                  <a:gd name="T8" fmla="*/ 5 w 58"/>
                  <a:gd name="T9" fmla="*/ 39 h 73"/>
                  <a:gd name="T10" fmla="*/ 15 w 58"/>
                  <a:gd name="T11" fmla="*/ 31 h 73"/>
                  <a:gd name="T12" fmla="*/ 0 w 58"/>
                  <a:gd name="T13" fmla="*/ 19 h 73"/>
                  <a:gd name="T14" fmla="*/ 1 w 58"/>
                  <a:gd name="T15" fmla="*/ 18 h 73"/>
                  <a:gd name="T16" fmla="*/ 11 w 58"/>
                  <a:gd name="T17" fmla="*/ 16 h 73"/>
                  <a:gd name="T18" fmla="*/ 15 w 58"/>
                  <a:gd name="T19" fmla="*/ 16 h 73"/>
                  <a:gd name="T20" fmla="*/ 34 w 58"/>
                  <a:gd name="T21" fmla="*/ 18 h 73"/>
                  <a:gd name="T22" fmla="*/ 45 w 58"/>
                  <a:gd name="T23" fmla="*/ 4 h 73"/>
                  <a:gd name="T24" fmla="*/ 55 w 58"/>
                  <a:gd name="T25" fmla="*/ 4 h 73"/>
                  <a:gd name="T26" fmla="*/ 54 w 58"/>
                  <a:gd name="T27" fmla="*/ 17 h 73"/>
                  <a:gd name="T28" fmla="*/ 51 w 58"/>
                  <a:gd name="T29" fmla="*/ 38 h 73"/>
                  <a:gd name="T30" fmla="*/ 57 w 58"/>
                  <a:gd name="T31" fmla="*/ 58 h 73"/>
                  <a:gd name="T32" fmla="*/ 53 w 58"/>
                  <a:gd name="T33" fmla="*/ 61 h 73"/>
                  <a:gd name="T34" fmla="*/ 46 w 58"/>
                  <a:gd name="T35" fmla="*/ 58 h 73"/>
                  <a:gd name="T36" fmla="*/ 37 w 58"/>
                  <a:gd name="T37" fmla="*/ 59 h 73"/>
                  <a:gd name="T38" fmla="*/ 26 w 58"/>
                  <a:gd name="T39" fmla="*/ 70 h 73"/>
                  <a:gd name="T40" fmla="*/ 23 w 58"/>
                  <a:gd name="T41" fmla="*/ 66 h 73"/>
                  <a:gd name="T42" fmla="*/ 24 w 58"/>
                  <a:gd name="T43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3">
                    <a:moveTo>
                      <a:pt x="24" y="46"/>
                    </a:moveTo>
                    <a:cubicBezTo>
                      <a:pt x="24" y="45"/>
                      <a:pt x="25" y="44"/>
                      <a:pt x="24" y="44"/>
                    </a:cubicBezTo>
                    <a:cubicBezTo>
                      <a:pt x="24" y="44"/>
                      <a:pt x="24" y="44"/>
                      <a:pt x="23" y="44"/>
                    </a:cubicBezTo>
                    <a:cubicBezTo>
                      <a:pt x="18" y="47"/>
                      <a:pt x="10" y="49"/>
                      <a:pt x="5" y="48"/>
                    </a:cubicBezTo>
                    <a:cubicBezTo>
                      <a:pt x="0" y="48"/>
                      <a:pt x="2" y="43"/>
                      <a:pt x="5" y="39"/>
                    </a:cubicBezTo>
                    <a:cubicBezTo>
                      <a:pt x="11" y="34"/>
                      <a:pt x="15" y="32"/>
                      <a:pt x="15" y="31"/>
                    </a:cubicBezTo>
                    <a:cubicBezTo>
                      <a:pt x="13" y="30"/>
                      <a:pt x="2" y="27"/>
                      <a:pt x="0" y="19"/>
                    </a:cubicBezTo>
                    <a:cubicBezTo>
                      <a:pt x="0" y="19"/>
                      <a:pt x="0" y="18"/>
                      <a:pt x="1" y="18"/>
                    </a:cubicBezTo>
                    <a:cubicBezTo>
                      <a:pt x="4" y="17"/>
                      <a:pt x="9" y="16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32" y="16"/>
                      <a:pt x="32" y="20"/>
                      <a:pt x="34" y="18"/>
                    </a:cubicBezTo>
                    <a:cubicBezTo>
                      <a:pt x="35" y="14"/>
                      <a:pt x="39" y="8"/>
                      <a:pt x="45" y="4"/>
                    </a:cubicBezTo>
                    <a:cubicBezTo>
                      <a:pt x="48" y="1"/>
                      <a:pt x="53" y="0"/>
                      <a:pt x="55" y="4"/>
                    </a:cubicBezTo>
                    <a:cubicBezTo>
                      <a:pt x="57" y="9"/>
                      <a:pt x="56" y="12"/>
                      <a:pt x="54" y="17"/>
                    </a:cubicBezTo>
                    <a:cubicBezTo>
                      <a:pt x="52" y="22"/>
                      <a:pt x="47" y="31"/>
                      <a:pt x="51" y="38"/>
                    </a:cubicBezTo>
                    <a:cubicBezTo>
                      <a:pt x="56" y="45"/>
                      <a:pt x="58" y="53"/>
                      <a:pt x="57" y="58"/>
                    </a:cubicBezTo>
                    <a:cubicBezTo>
                      <a:pt x="57" y="61"/>
                      <a:pt x="56" y="61"/>
                      <a:pt x="53" y="61"/>
                    </a:cubicBezTo>
                    <a:cubicBezTo>
                      <a:pt x="51" y="60"/>
                      <a:pt x="48" y="59"/>
                      <a:pt x="46" y="58"/>
                    </a:cubicBezTo>
                    <a:cubicBezTo>
                      <a:pt x="37" y="52"/>
                      <a:pt x="41" y="49"/>
                      <a:pt x="37" y="59"/>
                    </a:cubicBezTo>
                    <a:cubicBezTo>
                      <a:pt x="35" y="63"/>
                      <a:pt x="30" y="73"/>
                      <a:pt x="26" y="70"/>
                    </a:cubicBezTo>
                    <a:cubicBezTo>
                      <a:pt x="25" y="69"/>
                      <a:pt x="24" y="68"/>
                      <a:pt x="23" y="66"/>
                    </a:cubicBezTo>
                    <a:cubicBezTo>
                      <a:pt x="20" y="60"/>
                      <a:pt x="22" y="52"/>
                      <a:pt x="24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4" name="Freeform 498"/>
              <p:cNvSpPr/>
              <p:nvPr/>
            </p:nvSpPr>
            <p:spPr bwMode="auto">
              <a:xfrm>
                <a:off x="5208116" y="3503878"/>
                <a:ext cx="60193" cy="13758"/>
              </a:xfrm>
              <a:custGeom>
                <a:avLst/>
                <a:gdLst>
                  <a:gd name="T0" fmla="*/ 20 w 22"/>
                  <a:gd name="T1" fmla="*/ 5 h 5"/>
                  <a:gd name="T2" fmla="*/ 11 w 22"/>
                  <a:gd name="T3" fmla="*/ 4 h 5"/>
                  <a:gd name="T4" fmla="*/ 2 w 22"/>
                  <a:gd name="T5" fmla="*/ 4 h 5"/>
                  <a:gd name="T6" fmla="*/ 0 w 22"/>
                  <a:gd name="T7" fmla="*/ 2 h 5"/>
                  <a:gd name="T8" fmla="*/ 2 w 22"/>
                  <a:gd name="T9" fmla="*/ 0 h 5"/>
                  <a:gd name="T10" fmla="*/ 12 w 22"/>
                  <a:gd name="T11" fmla="*/ 0 h 5"/>
                  <a:gd name="T12" fmla="*/ 21 w 22"/>
                  <a:gd name="T13" fmla="*/ 2 h 5"/>
                  <a:gd name="T14" fmla="*/ 22 w 22"/>
                  <a:gd name="T15" fmla="*/ 4 h 5"/>
                  <a:gd name="T16" fmla="*/ 20 w 2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">
                    <a:moveTo>
                      <a:pt x="20" y="5"/>
                    </a:moveTo>
                    <a:cubicBezTo>
                      <a:pt x="17" y="5"/>
                      <a:pt x="14" y="4"/>
                      <a:pt x="11" y="4"/>
                    </a:cubicBezTo>
                    <a:cubicBezTo>
                      <a:pt x="8" y="4"/>
                      <a:pt x="5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2" y="0"/>
                    </a:cubicBezTo>
                    <a:cubicBezTo>
                      <a:pt x="15" y="1"/>
                      <a:pt x="18" y="1"/>
                      <a:pt x="21" y="2"/>
                    </a:cubicBezTo>
                    <a:cubicBezTo>
                      <a:pt x="21" y="3"/>
                      <a:pt x="22" y="4"/>
                      <a:pt x="22" y="4"/>
                    </a:cubicBezTo>
                    <a:cubicBezTo>
                      <a:pt x="21" y="5"/>
                      <a:pt x="21" y="5"/>
                      <a:pt x="20" y="5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5" name="Freeform 499"/>
              <p:cNvSpPr/>
              <p:nvPr/>
            </p:nvSpPr>
            <p:spPr bwMode="auto">
              <a:xfrm>
                <a:off x="5263150" y="3548592"/>
                <a:ext cx="29237" cy="60193"/>
              </a:xfrm>
              <a:custGeom>
                <a:avLst/>
                <a:gdLst>
                  <a:gd name="T0" fmla="*/ 9 w 10"/>
                  <a:gd name="T1" fmla="*/ 3 h 21"/>
                  <a:gd name="T2" fmla="*/ 5 w 10"/>
                  <a:gd name="T3" fmla="*/ 11 h 21"/>
                  <a:gd name="T4" fmla="*/ 5 w 10"/>
                  <a:gd name="T5" fmla="*/ 15 h 21"/>
                  <a:gd name="T6" fmla="*/ 4 w 10"/>
                  <a:gd name="T7" fmla="*/ 19 h 21"/>
                  <a:gd name="T8" fmla="*/ 4 w 10"/>
                  <a:gd name="T9" fmla="*/ 19 h 21"/>
                  <a:gd name="T10" fmla="*/ 2 w 10"/>
                  <a:gd name="T11" fmla="*/ 21 h 21"/>
                  <a:gd name="T12" fmla="*/ 0 w 10"/>
                  <a:gd name="T13" fmla="*/ 20 h 21"/>
                  <a:gd name="T14" fmla="*/ 1 w 10"/>
                  <a:gd name="T15" fmla="*/ 14 h 21"/>
                  <a:gd name="T16" fmla="*/ 2 w 10"/>
                  <a:gd name="T17" fmla="*/ 10 h 21"/>
                  <a:gd name="T18" fmla="*/ 7 w 10"/>
                  <a:gd name="T19" fmla="*/ 1 h 21"/>
                  <a:gd name="T20" fmla="*/ 9 w 10"/>
                  <a:gd name="T21" fmla="*/ 1 h 21"/>
                  <a:gd name="T22" fmla="*/ 9 w 10"/>
                  <a:gd name="T23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1">
                    <a:moveTo>
                      <a:pt x="9" y="3"/>
                    </a:moveTo>
                    <a:cubicBezTo>
                      <a:pt x="8" y="5"/>
                      <a:pt x="6" y="8"/>
                      <a:pt x="5" y="11"/>
                    </a:cubicBezTo>
                    <a:cubicBezTo>
                      <a:pt x="5" y="12"/>
                      <a:pt x="5" y="13"/>
                      <a:pt x="5" y="15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1" y="21"/>
                      <a:pt x="1" y="20"/>
                      <a:pt x="0" y="20"/>
                    </a:cubicBezTo>
                    <a:cubicBezTo>
                      <a:pt x="0" y="18"/>
                      <a:pt x="0" y="16"/>
                      <a:pt x="1" y="14"/>
                    </a:cubicBezTo>
                    <a:cubicBezTo>
                      <a:pt x="1" y="13"/>
                      <a:pt x="1" y="11"/>
                      <a:pt x="2" y="10"/>
                    </a:cubicBezTo>
                    <a:cubicBezTo>
                      <a:pt x="3" y="6"/>
                      <a:pt x="5" y="3"/>
                      <a:pt x="7" y="1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0" y="1"/>
                      <a:pt x="10" y="2"/>
                      <a:pt x="9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6" name="Freeform 500"/>
              <p:cNvSpPr/>
              <p:nvPr/>
            </p:nvSpPr>
            <p:spPr bwMode="auto">
              <a:xfrm>
                <a:off x="5214996" y="3533114"/>
                <a:ext cx="56754" cy="32677"/>
              </a:xfrm>
              <a:custGeom>
                <a:avLst/>
                <a:gdLst>
                  <a:gd name="T0" fmla="*/ 19 w 20"/>
                  <a:gd name="T1" fmla="*/ 3 h 12"/>
                  <a:gd name="T2" fmla="*/ 11 w 20"/>
                  <a:gd name="T3" fmla="*/ 7 h 12"/>
                  <a:gd name="T4" fmla="*/ 7 w 20"/>
                  <a:gd name="T5" fmla="*/ 10 h 12"/>
                  <a:gd name="T6" fmla="*/ 2 w 20"/>
                  <a:gd name="T7" fmla="*/ 12 h 12"/>
                  <a:gd name="T8" fmla="*/ 0 w 20"/>
                  <a:gd name="T9" fmla="*/ 10 h 12"/>
                  <a:gd name="T10" fmla="*/ 1 w 20"/>
                  <a:gd name="T11" fmla="*/ 8 h 12"/>
                  <a:gd name="T12" fmla="*/ 1 w 20"/>
                  <a:gd name="T13" fmla="*/ 8 h 12"/>
                  <a:gd name="T14" fmla="*/ 5 w 20"/>
                  <a:gd name="T15" fmla="*/ 6 h 12"/>
                  <a:gd name="T16" fmla="*/ 9 w 20"/>
                  <a:gd name="T17" fmla="*/ 4 h 12"/>
                  <a:gd name="T18" fmla="*/ 18 w 20"/>
                  <a:gd name="T19" fmla="*/ 1 h 12"/>
                  <a:gd name="T20" fmla="*/ 19 w 20"/>
                  <a:gd name="T21" fmla="*/ 2 h 12"/>
                  <a:gd name="T22" fmla="*/ 19 w 20"/>
                  <a:gd name="T2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2">
                    <a:moveTo>
                      <a:pt x="19" y="3"/>
                    </a:moveTo>
                    <a:cubicBezTo>
                      <a:pt x="16" y="5"/>
                      <a:pt x="13" y="6"/>
                      <a:pt x="11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4" y="11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9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3" y="7"/>
                      <a:pt x="5" y="6"/>
                    </a:cubicBezTo>
                    <a:cubicBezTo>
                      <a:pt x="6" y="5"/>
                      <a:pt x="7" y="5"/>
                      <a:pt x="9" y="4"/>
                    </a:cubicBezTo>
                    <a:cubicBezTo>
                      <a:pt x="12" y="3"/>
                      <a:pt x="15" y="1"/>
                      <a:pt x="18" y="1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19" y="3"/>
                      <a:pt x="19" y="3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7" name="Freeform 501"/>
              <p:cNvSpPr/>
              <p:nvPr/>
            </p:nvSpPr>
            <p:spPr bwMode="auto">
              <a:xfrm>
                <a:off x="5302706" y="3552032"/>
                <a:ext cx="25797" cy="39556"/>
              </a:xfrm>
              <a:custGeom>
                <a:avLst/>
                <a:gdLst>
                  <a:gd name="T0" fmla="*/ 3 w 9"/>
                  <a:gd name="T1" fmla="*/ 1 h 14"/>
                  <a:gd name="T2" fmla="*/ 5 w 9"/>
                  <a:gd name="T3" fmla="*/ 6 h 14"/>
                  <a:gd name="T4" fmla="*/ 8 w 9"/>
                  <a:gd name="T5" fmla="*/ 11 h 14"/>
                  <a:gd name="T6" fmla="*/ 8 w 9"/>
                  <a:gd name="T7" fmla="*/ 11 h 14"/>
                  <a:gd name="T8" fmla="*/ 7 w 9"/>
                  <a:gd name="T9" fmla="*/ 14 h 14"/>
                  <a:gd name="T10" fmla="*/ 5 w 9"/>
                  <a:gd name="T11" fmla="*/ 13 h 14"/>
                  <a:gd name="T12" fmla="*/ 1 w 9"/>
                  <a:gd name="T13" fmla="*/ 2 h 14"/>
                  <a:gd name="T14" fmla="*/ 2 w 9"/>
                  <a:gd name="T15" fmla="*/ 0 h 14"/>
                  <a:gd name="T16" fmla="*/ 3 w 9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3" y="1"/>
                    </a:moveTo>
                    <a:cubicBezTo>
                      <a:pt x="4" y="3"/>
                      <a:pt x="5" y="5"/>
                      <a:pt x="5" y="6"/>
                    </a:cubicBezTo>
                    <a:cubicBezTo>
                      <a:pt x="6" y="8"/>
                      <a:pt x="7" y="9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8" y="13"/>
                      <a:pt x="7" y="14"/>
                    </a:cubicBezTo>
                    <a:cubicBezTo>
                      <a:pt x="7" y="14"/>
                      <a:pt x="6" y="14"/>
                      <a:pt x="5" y="13"/>
                    </a:cubicBezTo>
                    <a:cubicBezTo>
                      <a:pt x="3" y="10"/>
                      <a:pt x="1" y="6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8" name="Freeform 502"/>
              <p:cNvSpPr/>
              <p:nvPr/>
            </p:nvSpPr>
            <p:spPr bwMode="auto">
              <a:xfrm>
                <a:off x="5275189" y="3503878"/>
                <a:ext cx="32677" cy="25797"/>
              </a:xfrm>
              <a:custGeom>
                <a:avLst/>
                <a:gdLst>
                  <a:gd name="T0" fmla="*/ 3 w 12"/>
                  <a:gd name="T1" fmla="*/ 1 h 9"/>
                  <a:gd name="T2" fmla="*/ 6 w 12"/>
                  <a:gd name="T3" fmla="*/ 4 h 9"/>
                  <a:gd name="T4" fmla="*/ 10 w 12"/>
                  <a:gd name="T5" fmla="*/ 5 h 9"/>
                  <a:gd name="T6" fmla="*/ 10 w 12"/>
                  <a:gd name="T7" fmla="*/ 5 h 9"/>
                  <a:gd name="T8" fmla="*/ 12 w 12"/>
                  <a:gd name="T9" fmla="*/ 7 h 9"/>
                  <a:gd name="T10" fmla="*/ 11 w 12"/>
                  <a:gd name="T11" fmla="*/ 9 h 9"/>
                  <a:gd name="T12" fmla="*/ 4 w 12"/>
                  <a:gd name="T13" fmla="*/ 7 h 9"/>
                  <a:gd name="T14" fmla="*/ 1 w 12"/>
                  <a:gd name="T15" fmla="*/ 2 h 9"/>
                  <a:gd name="T16" fmla="*/ 2 w 12"/>
                  <a:gd name="T17" fmla="*/ 0 h 9"/>
                  <a:gd name="T18" fmla="*/ 3 w 12"/>
                  <a:gd name="T1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3" y="1"/>
                    </a:moveTo>
                    <a:cubicBezTo>
                      <a:pt x="4" y="2"/>
                      <a:pt x="5" y="3"/>
                      <a:pt x="6" y="4"/>
                    </a:cubicBezTo>
                    <a:cubicBezTo>
                      <a:pt x="7" y="5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2" y="6"/>
                      <a:pt x="12" y="7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8" y="9"/>
                      <a:pt x="6" y="9"/>
                      <a:pt x="4" y="7"/>
                    </a:cubicBezTo>
                    <a:cubicBezTo>
                      <a:pt x="2" y="6"/>
                      <a:pt x="1" y="4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9063573" y="3378333"/>
              <a:ext cx="540015" cy="682757"/>
              <a:chOff x="4501283" y="3378333"/>
              <a:chExt cx="540015" cy="682757"/>
            </a:xfrm>
          </p:grpSpPr>
          <p:sp>
            <p:nvSpPr>
              <p:cNvPr id="256" name="Freeform 507"/>
              <p:cNvSpPr/>
              <p:nvPr/>
            </p:nvSpPr>
            <p:spPr bwMode="auto">
              <a:xfrm>
                <a:off x="4501283" y="3622543"/>
                <a:ext cx="540015" cy="438547"/>
              </a:xfrm>
              <a:custGeom>
                <a:avLst/>
                <a:gdLst>
                  <a:gd name="T0" fmla="*/ 177 w 192"/>
                  <a:gd name="T1" fmla="*/ 156 h 156"/>
                  <a:gd name="T2" fmla="*/ 13 w 192"/>
                  <a:gd name="T3" fmla="*/ 156 h 156"/>
                  <a:gd name="T4" fmla="*/ 1 w 192"/>
                  <a:gd name="T5" fmla="*/ 147 h 156"/>
                  <a:gd name="T6" fmla="*/ 0 w 192"/>
                  <a:gd name="T7" fmla="*/ 144 h 156"/>
                  <a:gd name="T8" fmla="*/ 0 w 192"/>
                  <a:gd name="T9" fmla="*/ 141 h 156"/>
                  <a:gd name="T10" fmla="*/ 9 w 192"/>
                  <a:gd name="T11" fmla="*/ 13 h 156"/>
                  <a:gd name="T12" fmla="*/ 23 w 192"/>
                  <a:gd name="T13" fmla="*/ 0 h 156"/>
                  <a:gd name="T14" fmla="*/ 168 w 192"/>
                  <a:gd name="T15" fmla="*/ 0 h 156"/>
                  <a:gd name="T16" fmla="*/ 172 w 192"/>
                  <a:gd name="T17" fmla="*/ 1 h 156"/>
                  <a:gd name="T18" fmla="*/ 182 w 192"/>
                  <a:gd name="T19" fmla="*/ 13 h 156"/>
                  <a:gd name="T20" fmla="*/ 191 w 192"/>
                  <a:gd name="T21" fmla="*/ 141 h 156"/>
                  <a:gd name="T22" fmla="*/ 177 w 192"/>
                  <a:gd name="T23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156">
                    <a:moveTo>
                      <a:pt x="177" y="156"/>
                    </a:moveTo>
                    <a:cubicBezTo>
                      <a:pt x="13" y="156"/>
                      <a:pt x="13" y="156"/>
                      <a:pt x="13" y="156"/>
                    </a:cubicBezTo>
                    <a:cubicBezTo>
                      <a:pt x="8" y="156"/>
                      <a:pt x="3" y="152"/>
                      <a:pt x="1" y="147"/>
                    </a:cubicBezTo>
                    <a:cubicBezTo>
                      <a:pt x="0" y="146"/>
                      <a:pt x="0" y="145"/>
                      <a:pt x="0" y="144"/>
                    </a:cubicBezTo>
                    <a:cubicBezTo>
                      <a:pt x="0" y="143"/>
                      <a:pt x="0" y="142"/>
                      <a:pt x="0" y="14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6"/>
                      <a:pt x="16" y="0"/>
                      <a:pt x="23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1" y="0"/>
                      <a:pt x="172" y="1"/>
                    </a:cubicBezTo>
                    <a:cubicBezTo>
                      <a:pt x="177" y="2"/>
                      <a:pt x="181" y="7"/>
                      <a:pt x="182" y="13"/>
                    </a:cubicBezTo>
                    <a:cubicBezTo>
                      <a:pt x="191" y="141"/>
                      <a:pt x="191" y="141"/>
                      <a:pt x="191" y="141"/>
                    </a:cubicBezTo>
                    <a:cubicBezTo>
                      <a:pt x="192" y="149"/>
                      <a:pt x="185" y="156"/>
                      <a:pt x="177" y="1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695619" y="3684455"/>
                <a:ext cx="149622" cy="142743"/>
              </a:xfrm>
              <a:custGeom>
                <a:avLst/>
                <a:gdLst>
                  <a:gd name="T0" fmla="*/ 27 w 53"/>
                  <a:gd name="T1" fmla="*/ 1 h 51"/>
                  <a:gd name="T2" fmla="*/ 35 w 53"/>
                  <a:gd name="T3" fmla="*/ 15 h 51"/>
                  <a:gd name="T4" fmla="*/ 36 w 53"/>
                  <a:gd name="T5" fmla="*/ 16 h 51"/>
                  <a:gd name="T6" fmla="*/ 52 w 53"/>
                  <a:gd name="T7" fmla="*/ 18 h 51"/>
                  <a:gd name="T8" fmla="*/ 52 w 53"/>
                  <a:gd name="T9" fmla="*/ 20 h 51"/>
                  <a:gd name="T10" fmla="*/ 41 w 53"/>
                  <a:gd name="T11" fmla="*/ 32 h 51"/>
                  <a:gd name="T12" fmla="*/ 40 w 53"/>
                  <a:gd name="T13" fmla="*/ 33 h 51"/>
                  <a:gd name="T14" fmla="*/ 43 w 53"/>
                  <a:gd name="T15" fmla="*/ 49 h 51"/>
                  <a:gd name="T16" fmla="*/ 41 w 53"/>
                  <a:gd name="T17" fmla="*/ 50 h 51"/>
                  <a:gd name="T18" fmla="*/ 27 w 53"/>
                  <a:gd name="T19" fmla="*/ 43 h 51"/>
                  <a:gd name="T20" fmla="*/ 26 w 53"/>
                  <a:gd name="T21" fmla="*/ 43 h 51"/>
                  <a:gd name="T22" fmla="*/ 11 w 53"/>
                  <a:gd name="T23" fmla="*/ 50 h 51"/>
                  <a:gd name="T24" fmla="*/ 10 w 53"/>
                  <a:gd name="T25" fmla="*/ 49 h 51"/>
                  <a:gd name="T26" fmla="*/ 12 w 53"/>
                  <a:gd name="T27" fmla="*/ 33 h 51"/>
                  <a:gd name="T28" fmla="*/ 12 w 53"/>
                  <a:gd name="T29" fmla="*/ 32 h 51"/>
                  <a:gd name="T30" fmla="*/ 0 w 53"/>
                  <a:gd name="T31" fmla="*/ 20 h 51"/>
                  <a:gd name="T32" fmla="*/ 1 w 53"/>
                  <a:gd name="T33" fmla="*/ 18 h 51"/>
                  <a:gd name="T34" fmla="*/ 17 w 53"/>
                  <a:gd name="T35" fmla="*/ 16 h 51"/>
                  <a:gd name="T36" fmla="*/ 18 w 53"/>
                  <a:gd name="T37" fmla="*/ 15 h 51"/>
                  <a:gd name="T38" fmla="*/ 25 w 53"/>
                  <a:gd name="T39" fmla="*/ 1 h 51"/>
                  <a:gd name="T40" fmla="*/ 27 w 53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1">
                    <a:moveTo>
                      <a:pt x="27" y="1"/>
                    </a:move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6" y="1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3" y="19"/>
                      <a:pt x="53" y="20"/>
                      <a:pt x="52" y="20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40" y="33"/>
                      <a:pt x="40" y="33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50"/>
                      <a:pt x="42" y="51"/>
                      <a:pt x="41" y="50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1"/>
                      <a:pt x="9" y="50"/>
                      <a:pt x="10" y="49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2"/>
                      <a:pt x="12" y="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7" y="0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8" name="Freeform 509"/>
              <p:cNvSpPr/>
              <p:nvPr/>
            </p:nvSpPr>
            <p:spPr bwMode="auto">
              <a:xfrm>
                <a:off x="4571794" y="3822039"/>
                <a:ext cx="151342" cy="142743"/>
              </a:xfrm>
              <a:custGeom>
                <a:avLst/>
                <a:gdLst>
                  <a:gd name="T0" fmla="*/ 28 w 54"/>
                  <a:gd name="T1" fmla="*/ 1 h 51"/>
                  <a:gd name="T2" fmla="*/ 35 w 54"/>
                  <a:gd name="T3" fmla="*/ 16 h 51"/>
                  <a:gd name="T4" fmla="*/ 36 w 54"/>
                  <a:gd name="T5" fmla="*/ 16 h 51"/>
                  <a:gd name="T6" fmla="*/ 52 w 54"/>
                  <a:gd name="T7" fmla="*/ 19 h 51"/>
                  <a:gd name="T8" fmla="*/ 53 w 54"/>
                  <a:gd name="T9" fmla="*/ 21 h 51"/>
                  <a:gd name="T10" fmla="*/ 41 w 54"/>
                  <a:gd name="T11" fmla="*/ 32 h 51"/>
                  <a:gd name="T12" fmla="*/ 41 w 54"/>
                  <a:gd name="T13" fmla="*/ 33 h 51"/>
                  <a:gd name="T14" fmla="*/ 44 w 54"/>
                  <a:gd name="T15" fmla="*/ 49 h 51"/>
                  <a:gd name="T16" fmla="*/ 42 w 54"/>
                  <a:gd name="T17" fmla="*/ 51 h 51"/>
                  <a:gd name="T18" fmla="*/ 28 w 54"/>
                  <a:gd name="T19" fmla="*/ 43 h 51"/>
                  <a:gd name="T20" fmla="*/ 26 w 54"/>
                  <a:gd name="T21" fmla="*/ 43 h 51"/>
                  <a:gd name="T22" fmla="*/ 12 w 54"/>
                  <a:gd name="T23" fmla="*/ 51 h 51"/>
                  <a:gd name="T24" fmla="*/ 10 w 54"/>
                  <a:gd name="T25" fmla="*/ 49 h 51"/>
                  <a:gd name="T26" fmla="*/ 13 w 54"/>
                  <a:gd name="T27" fmla="*/ 33 h 51"/>
                  <a:gd name="T28" fmla="*/ 13 w 54"/>
                  <a:gd name="T29" fmla="*/ 32 h 51"/>
                  <a:gd name="T30" fmla="*/ 1 w 54"/>
                  <a:gd name="T31" fmla="*/ 21 h 51"/>
                  <a:gd name="T32" fmla="*/ 2 w 54"/>
                  <a:gd name="T33" fmla="*/ 19 h 51"/>
                  <a:gd name="T34" fmla="*/ 18 w 54"/>
                  <a:gd name="T35" fmla="*/ 16 h 51"/>
                  <a:gd name="T36" fmla="*/ 19 w 54"/>
                  <a:gd name="T37" fmla="*/ 16 h 51"/>
                  <a:gd name="T38" fmla="*/ 26 w 54"/>
                  <a:gd name="T39" fmla="*/ 1 h 51"/>
                  <a:gd name="T40" fmla="*/ 28 w 54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51">
                    <a:moveTo>
                      <a:pt x="28" y="1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9"/>
                      <a:pt x="54" y="20"/>
                      <a:pt x="53" y="2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3"/>
                      <a:pt x="41" y="33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3" y="51"/>
                      <a:pt x="42" y="51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1" y="51"/>
                      <a:pt x="10" y="50"/>
                      <a:pt x="10" y="4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2"/>
                      <a:pt x="13" y="3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9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9" y="16"/>
                      <a:pt x="19" y="1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9" name="Freeform 510"/>
              <p:cNvSpPr/>
              <p:nvPr/>
            </p:nvSpPr>
            <p:spPr bwMode="auto">
              <a:xfrm>
                <a:off x="4816004" y="3822039"/>
                <a:ext cx="149622" cy="142743"/>
              </a:xfrm>
              <a:custGeom>
                <a:avLst/>
                <a:gdLst>
                  <a:gd name="T0" fmla="*/ 28 w 53"/>
                  <a:gd name="T1" fmla="*/ 1 h 51"/>
                  <a:gd name="T2" fmla="*/ 35 w 53"/>
                  <a:gd name="T3" fmla="*/ 16 h 51"/>
                  <a:gd name="T4" fmla="*/ 36 w 53"/>
                  <a:gd name="T5" fmla="*/ 16 h 51"/>
                  <a:gd name="T6" fmla="*/ 52 w 53"/>
                  <a:gd name="T7" fmla="*/ 19 h 51"/>
                  <a:gd name="T8" fmla="*/ 53 w 53"/>
                  <a:gd name="T9" fmla="*/ 21 h 51"/>
                  <a:gd name="T10" fmla="*/ 41 w 53"/>
                  <a:gd name="T11" fmla="*/ 32 h 51"/>
                  <a:gd name="T12" fmla="*/ 41 w 53"/>
                  <a:gd name="T13" fmla="*/ 33 h 51"/>
                  <a:gd name="T14" fmla="*/ 43 w 53"/>
                  <a:gd name="T15" fmla="*/ 49 h 51"/>
                  <a:gd name="T16" fmla="*/ 42 w 53"/>
                  <a:gd name="T17" fmla="*/ 51 h 51"/>
                  <a:gd name="T18" fmla="*/ 27 w 53"/>
                  <a:gd name="T19" fmla="*/ 43 h 51"/>
                  <a:gd name="T20" fmla="*/ 26 w 53"/>
                  <a:gd name="T21" fmla="*/ 43 h 51"/>
                  <a:gd name="T22" fmla="*/ 12 w 53"/>
                  <a:gd name="T23" fmla="*/ 51 h 51"/>
                  <a:gd name="T24" fmla="*/ 10 w 53"/>
                  <a:gd name="T25" fmla="*/ 49 h 51"/>
                  <a:gd name="T26" fmla="*/ 13 w 53"/>
                  <a:gd name="T27" fmla="*/ 33 h 51"/>
                  <a:gd name="T28" fmla="*/ 12 w 53"/>
                  <a:gd name="T29" fmla="*/ 32 h 51"/>
                  <a:gd name="T30" fmla="*/ 1 w 53"/>
                  <a:gd name="T31" fmla="*/ 21 h 51"/>
                  <a:gd name="T32" fmla="*/ 1 w 53"/>
                  <a:gd name="T33" fmla="*/ 19 h 51"/>
                  <a:gd name="T34" fmla="*/ 18 w 53"/>
                  <a:gd name="T35" fmla="*/ 16 h 51"/>
                  <a:gd name="T36" fmla="*/ 18 w 53"/>
                  <a:gd name="T37" fmla="*/ 16 h 51"/>
                  <a:gd name="T38" fmla="*/ 26 w 53"/>
                  <a:gd name="T39" fmla="*/ 1 h 51"/>
                  <a:gd name="T40" fmla="*/ 28 w 53"/>
                  <a:gd name="T41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1">
                    <a:moveTo>
                      <a:pt x="28" y="1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6" y="16"/>
                      <a:pt x="36" y="16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9"/>
                      <a:pt x="53" y="20"/>
                      <a:pt x="53" y="2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3"/>
                      <a:pt x="41" y="33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4" y="50"/>
                      <a:pt x="43" y="51"/>
                      <a:pt x="42" y="5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1" y="51"/>
                      <a:pt x="10" y="50"/>
                      <a:pt x="10" y="4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2"/>
                      <a:pt x="12" y="3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9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7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0" name="Freeform 511"/>
              <p:cNvSpPr/>
              <p:nvPr/>
            </p:nvSpPr>
            <p:spPr bwMode="auto">
              <a:xfrm>
                <a:off x="4583833" y="3378333"/>
                <a:ext cx="373195" cy="247650"/>
              </a:xfrm>
              <a:custGeom>
                <a:avLst/>
                <a:gdLst>
                  <a:gd name="T0" fmla="*/ 0 w 133"/>
                  <a:gd name="T1" fmla="*/ 86 h 88"/>
                  <a:gd name="T2" fmla="*/ 0 w 133"/>
                  <a:gd name="T3" fmla="*/ 83 h 88"/>
                  <a:gd name="T4" fmla="*/ 0 w 133"/>
                  <a:gd name="T5" fmla="*/ 75 h 88"/>
                  <a:gd name="T6" fmla="*/ 2 w 133"/>
                  <a:gd name="T7" fmla="*/ 64 h 88"/>
                  <a:gd name="T8" fmla="*/ 3 w 133"/>
                  <a:gd name="T9" fmla="*/ 60 h 88"/>
                  <a:gd name="T10" fmla="*/ 4 w 133"/>
                  <a:gd name="T11" fmla="*/ 57 h 88"/>
                  <a:gd name="T12" fmla="*/ 6 w 133"/>
                  <a:gd name="T13" fmla="*/ 49 h 88"/>
                  <a:gd name="T14" fmla="*/ 7 w 133"/>
                  <a:gd name="T15" fmla="*/ 45 h 88"/>
                  <a:gd name="T16" fmla="*/ 9 w 133"/>
                  <a:gd name="T17" fmla="*/ 41 h 88"/>
                  <a:gd name="T18" fmla="*/ 14 w 133"/>
                  <a:gd name="T19" fmla="*/ 33 h 88"/>
                  <a:gd name="T20" fmla="*/ 26 w 133"/>
                  <a:gd name="T21" fmla="*/ 17 h 88"/>
                  <a:gd name="T22" fmla="*/ 44 w 133"/>
                  <a:gd name="T23" fmla="*/ 5 h 88"/>
                  <a:gd name="T24" fmla="*/ 66 w 133"/>
                  <a:gd name="T25" fmla="*/ 0 h 88"/>
                  <a:gd name="T26" fmla="*/ 88 w 133"/>
                  <a:gd name="T27" fmla="*/ 4 h 88"/>
                  <a:gd name="T28" fmla="*/ 106 w 133"/>
                  <a:gd name="T29" fmla="*/ 17 h 88"/>
                  <a:gd name="T30" fmla="*/ 119 w 133"/>
                  <a:gd name="T31" fmla="*/ 33 h 88"/>
                  <a:gd name="T32" fmla="*/ 123 w 133"/>
                  <a:gd name="T33" fmla="*/ 41 h 88"/>
                  <a:gd name="T34" fmla="*/ 125 w 133"/>
                  <a:gd name="T35" fmla="*/ 45 h 88"/>
                  <a:gd name="T36" fmla="*/ 126 w 133"/>
                  <a:gd name="T37" fmla="*/ 49 h 88"/>
                  <a:gd name="T38" fmla="*/ 129 w 133"/>
                  <a:gd name="T39" fmla="*/ 57 h 88"/>
                  <a:gd name="T40" fmla="*/ 130 w 133"/>
                  <a:gd name="T41" fmla="*/ 60 h 88"/>
                  <a:gd name="T42" fmla="*/ 131 w 133"/>
                  <a:gd name="T43" fmla="*/ 64 h 88"/>
                  <a:gd name="T44" fmla="*/ 132 w 133"/>
                  <a:gd name="T45" fmla="*/ 75 h 88"/>
                  <a:gd name="T46" fmla="*/ 133 w 133"/>
                  <a:gd name="T47" fmla="*/ 83 h 88"/>
                  <a:gd name="T48" fmla="*/ 133 w 133"/>
                  <a:gd name="T49" fmla="*/ 86 h 88"/>
                  <a:gd name="T50" fmla="*/ 130 w 133"/>
                  <a:gd name="T51" fmla="*/ 88 h 88"/>
                  <a:gd name="T52" fmla="*/ 128 w 133"/>
                  <a:gd name="T53" fmla="*/ 86 h 88"/>
                  <a:gd name="T54" fmla="*/ 128 w 133"/>
                  <a:gd name="T55" fmla="*/ 86 h 88"/>
                  <a:gd name="T56" fmla="*/ 128 w 133"/>
                  <a:gd name="T57" fmla="*/ 83 h 88"/>
                  <a:gd name="T58" fmla="*/ 127 w 133"/>
                  <a:gd name="T59" fmla="*/ 76 h 88"/>
                  <a:gd name="T60" fmla="*/ 125 w 133"/>
                  <a:gd name="T61" fmla="*/ 65 h 88"/>
                  <a:gd name="T62" fmla="*/ 125 w 133"/>
                  <a:gd name="T63" fmla="*/ 62 h 88"/>
                  <a:gd name="T64" fmla="*/ 124 w 133"/>
                  <a:gd name="T65" fmla="*/ 58 h 88"/>
                  <a:gd name="T66" fmla="*/ 121 w 133"/>
                  <a:gd name="T67" fmla="*/ 51 h 88"/>
                  <a:gd name="T68" fmla="*/ 120 w 133"/>
                  <a:gd name="T69" fmla="*/ 47 h 88"/>
                  <a:gd name="T70" fmla="*/ 118 w 133"/>
                  <a:gd name="T71" fmla="*/ 43 h 88"/>
                  <a:gd name="T72" fmla="*/ 114 w 133"/>
                  <a:gd name="T73" fmla="*/ 35 h 88"/>
                  <a:gd name="T74" fmla="*/ 102 w 133"/>
                  <a:gd name="T75" fmla="*/ 21 h 88"/>
                  <a:gd name="T76" fmla="*/ 86 w 133"/>
                  <a:gd name="T77" fmla="*/ 9 h 88"/>
                  <a:gd name="T78" fmla="*/ 66 w 133"/>
                  <a:gd name="T79" fmla="*/ 5 h 88"/>
                  <a:gd name="T80" fmla="*/ 46 w 133"/>
                  <a:gd name="T81" fmla="*/ 9 h 88"/>
                  <a:gd name="T82" fmla="*/ 29 w 133"/>
                  <a:gd name="T83" fmla="*/ 20 h 88"/>
                  <a:gd name="T84" fmla="*/ 17 w 133"/>
                  <a:gd name="T85" fmla="*/ 35 h 88"/>
                  <a:gd name="T86" fmla="*/ 13 w 133"/>
                  <a:gd name="T87" fmla="*/ 43 h 88"/>
                  <a:gd name="T88" fmla="*/ 11 w 133"/>
                  <a:gd name="T89" fmla="*/ 47 h 88"/>
                  <a:gd name="T90" fmla="*/ 10 w 133"/>
                  <a:gd name="T91" fmla="*/ 51 h 88"/>
                  <a:gd name="T92" fmla="*/ 8 w 133"/>
                  <a:gd name="T93" fmla="*/ 58 h 88"/>
                  <a:gd name="T94" fmla="*/ 7 w 133"/>
                  <a:gd name="T95" fmla="*/ 61 h 88"/>
                  <a:gd name="T96" fmla="*/ 6 w 133"/>
                  <a:gd name="T97" fmla="*/ 65 h 88"/>
                  <a:gd name="T98" fmla="*/ 4 w 133"/>
                  <a:gd name="T99" fmla="*/ 76 h 88"/>
                  <a:gd name="T100" fmla="*/ 4 w 133"/>
                  <a:gd name="T101" fmla="*/ 83 h 88"/>
                  <a:gd name="T102" fmla="*/ 4 w 133"/>
                  <a:gd name="T103" fmla="*/ 86 h 88"/>
                  <a:gd name="T104" fmla="*/ 2 w 133"/>
                  <a:gd name="T105" fmla="*/ 88 h 88"/>
                  <a:gd name="T106" fmla="*/ 0 w 133"/>
                  <a:gd name="T107" fmla="*/ 8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3" h="88">
                    <a:moveTo>
                      <a:pt x="0" y="86"/>
                    </a:moveTo>
                    <a:cubicBezTo>
                      <a:pt x="0" y="86"/>
                      <a:pt x="0" y="85"/>
                      <a:pt x="0" y="83"/>
                    </a:cubicBezTo>
                    <a:cubicBezTo>
                      <a:pt x="0" y="81"/>
                      <a:pt x="0" y="79"/>
                      <a:pt x="0" y="75"/>
                    </a:cubicBezTo>
                    <a:cubicBezTo>
                      <a:pt x="1" y="72"/>
                      <a:pt x="1" y="68"/>
                      <a:pt x="2" y="64"/>
                    </a:cubicBezTo>
                    <a:cubicBezTo>
                      <a:pt x="2" y="63"/>
                      <a:pt x="2" y="62"/>
                      <a:pt x="3" y="60"/>
                    </a:cubicBezTo>
                    <a:cubicBezTo>
                      <a:pt x="3" y="59"/>
                      <a:pt x="3" y="58"/>
                      <a:pt x="4" y="57"/>
                    </a:cubicBezTo>
                    <a:cubicBezTo>
                      <a:pt x="4" y="54"/>
                      <a:pt x="5" y="52"/>
                      <a:pt x="6" y="49"/>
                    </a:cubicBezTo>
                    <a:cubicBezTo>
                      <a:pt x="6" y="48"/>
                      <a:pt x="7" y="47"/>
                      <a:pt x="7" y="45"/>
                    </a:cubicBezTo>
                    <a:cubicBezTo>
                      <a:pt x="8" y="44"/>
                      <a:pt x="9" y="43"/>
                      <a:pt x="9" y="41"/>
                    </a:cubicBezTo>
                    <a:cubicBezTo>
                      <a:pt x="10" y="38"/>
                      <a:pt x="12" y="36"/>
                      <a:pt x="14" y="33"/>
                    </a:cubicBezTo>
                    <a:cubicBezTo>
                      <a:pt x="17" y="27"/>
                      <a:pt x="21" y="22"/>
                      <a:pt x="26" y="17"/>
                    </a:cubicBezTo>
                    <a:cubicBezTo>
                      <a:pt x="31" y="12"/>
                      <a:pt x="37" y="8"/>
                      <a:pt x="44" y="5"/>
                    </a:cubicBezTo>
                    <a:cubicBezTo>
                      <a:pt x="51" y="1"/>
                      <a:pt x="58" y="0"/>
                      <a:pt x="66" y="0"/>
                    </a:cubicBezTo>
                    <a:cubicBezTo>
                      <a:pt x="73" y="0"/>
                      <a:pt x="81" y="1"/>
                      <a:pt x="88" y="4"/>
                    </a:cubicBezTo>
                    <a:cubicBezTo>
                      <a:pt x="95" y="7"/>
                      <a:pt x="101" y="12"/>
                      <a:pt x="106" y="17"/>
                    </a:cubicBezTo>
                    <a:cubicBezTo>
                      <a:pt x="111" y="22"/>
                      <a:pt x="115" y="27"/>
                      <a:pt x="119" y="33"/>
                    </a:cubicBezTo>
                    <a:cubicBezTo>
                      <a:pt x="120" y="35"/>
                      <a:pt x="122" y="38"/>
                      <a:pt x="123" y="41"/>
                    </a:cubicBezTo>
                    <a:cubicBezTo>
                      <a:pt x="124" y="42"/>
                      <a:pt x="124" y="44"/>
                      <a:pt x="125" y="45"/>
                    </a:cubicBezTo>
                    <a:cubicBezTo>
                      <a:pt x="125" y="46"/>
                      <a:pt x="126" y="48"/>
                      <a:pt x="126" y="49"/>
                    </a:cubicBezTo>
                    <a:cubicBezTo>
                      <a:pt x="127" y="52"/>
                      <a:pt x="128" y="54"/>
                      <a:pt x="129" y="57"/>
                    </a:cubicBezTo>
                    <a:cubicBezTo>
                      <a:pt x="129" y="58"/>
                      <a:pt x="130" y="59"/>
                      <a:pt x="130" y="60"/>
                    </a:cubicBezTo>
                    <a:cubicBezTo>
                      <a:pt x="130" y="61"/>
                      <a:pt x="130" y="63"/>
                      <a:pt x="131" y="64"/>
                    </a:cubicBezTo>
                    <a:cubicBezTo>
                      <a:pt x="132" y="68"/>
                      <a:pt x="132" y="72"/>
                      <a:pt x="132" y="75"/>
                    </a:cubicBezTo>
                    <a:cubicBezTo>
                      <a:pt x="133" y="79"/>
                      <a:pt x="132" y="81"/>
                      <a:pt x="133" y="83"/>
                    </a:cubicBezTo>
                    <a:cubicBezTo>
                      <a:pt x="133" y="85"/>
                      <a:pt x="133" y="86"/>
                      <a:pt x="133" y="86"/>
                    </a:cubicBezTo>
                    <a:cubicBezTo>
                      <a:pt x="133" y="87"/>
                      <a:pt x="132" y="88"/>
                      <a:pt x="130" y="88"/>
                    </a:cubicBezTo>
                    <a:cubicBezTo>
                      <a:pt x="129" y="88"/>
                      <a:pt x="128" y="87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5"/>
                      <a:pt x="128" y="83"/>
                    </a:cubicBezTo>
                    <a:cubicBezTo>
                      <a:pt x="127" y="81"/>
                      <a:pt x="127" y="79"/>
                      <a:pt x="127" y="76"/>
                    </a:cubicBezTo>
                    <a:cubicBezTo>
                      <a:pt x="127" y="73"/>
                      <a:pt x="126" y="69"/>
                      <a:pt x="125" y="65"/>
                    </a:cubicBezTo>
                    <a:cubicBezTo>
                      <a:pt x="125" y="64"/>
                      <a:pt x="125" y="63"/>
                      <a:pt x="125" y="62"/>
                    </a:cubicBezTo>
                    <a:cubicBezTo>
                      <a:pt x="124" y="60"/>
                      <a:pt x="124" y="59"/>
                      <a:pt x="124" y="58"/>
                    </a:cubicBezTo>
                    <a:cubicBezTo>
                      <a:pt x="123" y="56"/>
                      <a:pt x="122" y="53"/>
                      <a:pt x="121" y="51"/>
                    </a:cubicBezTo>
                    <a:cubicBezTo>
                      <a:pt x="121" y="50"/>
                      <a:pt x="121" y="48"/>
                      <a:pt x="120" y="47"/>
                    </a:cubicBezTo>
                    <a:cubicBezTo>
                      <a:pt x="119" y="46"/>
                      <a:pt x="119" y="45"/>
                      <a:pt x="118" y="43"/>
                    </a:cubicBezTo>
                    <a:cubicBezTo>
                      <a:pt x="117" y="41"/>
                      <a:pt x="116" y="38"/>
                      <a:pt x="114" y="35"/>
                    </a:cubicBezTo>
                    <a:cubicBezTo>
                      <a:pt x="111" y="30"/>
                      <a:pt x="107" y="25"/>
                      <a:pt x="102" y="21"/>
                    </a:cubicBezTo>
                    <a:cubicBezTo>
                      <a:pt x="98" y="16"/>
                      <a:pt x="92" y="12"/>
                      <a:pt x="86" y="9"/>
                    </a:cubicBezTo>
                    <a:cubicBezTo>
                      <a:pt x="80" y="6"/>
                      <a:pt x="73" y="5"/>
                      <a:pt x="66" y="5"/>
                    </a:cubicBezTo>
                    <a:cubicBezTo>
                      <a:pt x="59" y="5"/>
                      <a:pt x="52" y="6"/>
                      <a:pt x="46" y="9"/>
                    </a:cubicBezTo>
                    <a:cubicBezTo>
                      <a:pt x="40" y="12"/>
                      <a:pt x="34" y="16"/>
                      <a:pt x="29" y="20"/>
                    </a:cubicBezTo>
                    <a:cubicBezTo>
                      <a:pt x="25" y="25"/>
                      <a:pt x="21" y="30"/>
                      <a:pt x="17" y="35"/>
                    </a:cubicBezTo>
                    <a:cubicBezTo>
                      <a:pt x="16" y="38"/>
                      <a:pt x="14" y="40"/>
                      <a:pt x="13" y="43"/>
                    </a:cubicBezTo>
                    <a:cubicBezTo>
                      <a:pt x="13" y="44"/>
                      <a:pt x="12" y="46"/>
                      <a:pt x="11" y="47"/>
                    </a:cubicBezTo>
                    <a:cubicBezTo>
                      <a:pt x="11" y="48"/>
                      <a:pt x="10" y="49"/>
                      <a:pt x="10" y="51"/>
                    </a:cubicBezTo>
                    <a:cubicBezTo>
                      <a:pt x="9" y="53"/>
                      <a:pt x="8" y="56"/>
                      <a:pt x="8" y="58"/>
                    </a:cubicBezTo>
                    <a:cubicBezTo>
                      <a:pt x="7" y="59"/>
                      <a:pt x="7" y="60"/>
                      <a:pt x="7" y="61"/>
                    </a:cubicBezTo>
                    <a:cubicBezTo>
                      <a:pt x="6" y="63"/>
                      <a:pt x="6" y="64"/>
                      <a:pt x="6" y="65"/>
                    </a:cubicBezTo>
                    <a:cubicBezTo>
                      <a:pt x="5" y="69"/>
                      <a:pt x="5" y="73"/>
                      <a:pt x="4" y="76"/>
                    </a:cubicBezTo>
                    <a:cubicBezTo>
                      <a:pt x="4" y="79"/>
                      <a:pt x="4" y="81"/>
                      <a:pt x="4" y="83"/>
                    </a:cubicBezTo>
                    <a:cubicBezTo>
                      <a:pt x="4" y="85"/>
                      <a:pt x="4" y="86"/>
                      <a:pt x="4" y="86"/>
                    </a:cubicBezTo>
                    <a:cubicBezTo>
                      <a:pt x="4" y="87"/>
                      <a:pt x="3" y="88"/>
                      <a:pt x="2" y="88"/>
                    </a:cubicBezTo>
                    <a:cubicBezTo>
                      <a:pt x="1" y="88"/>
                      <a:pt x="0" y="87"/>
                      <a:pt x="0" y="86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8332661" y="3471201"/>
              <a:ext cx="481542" cy="832381"/>
              <a:chOff x="3770371" y="3471201"/>
              <a:chExt cx="481542" cy="832381"/>
            </a:xfrm>
          </p:grpSpPr>
          <p:sp>
            <p:nvSpPr>
              <p:cNvPr id="233" name="Freeform 512"/>
              <p:cNvSpPr/>
              <p:nvPr/>
            </p:nvSpPr>
            <p:spPr bwMode="auto">
              <a:xfrm>
                <a:off x="3770371" y="3471201"/>
                <a:ext cx="481542" cy="832379"/>
              </a:xfrm>
              <a:custGeom>
                <a:avLst/>
                <a:gdLst>
                  <a:gd name="T0" fmla="*/ 171 w 171"/>
                  <a:gd name="T1" fmla="*/ 32 h 296"/>
                  <a:gd name="T2" fmla="*/ 171 w 171"/>
                  <a:gd name="T3" fmla="*/ 265 h 296"/>
                  <a:gd name="T4" fmla="*/ 139 w 171"/>
                  <a:gd name="T5" fmla="*/ 296 h 296"/>
                  <a:gd name="T6" fmla="*/ 32 w 171"/>
                  <a:gd name="T7" fmla="*/ 296 h 296"/>
                  <a:gd name="T8" fmla="*/ 0 w 171"/>
                  <a:gd name="T9" fmla="*/ 265 h 296"/>
                  <a:gd name="T10" fmla="*/ 0 w 171"/>
                  <a:gd name="T11" fmla="*/ 32 h 296"/>
                  <a:gd name="T12" fmla="*/ 32 w 171"/>
                  <a:gd name="T13" fmla="*/ 0 h 296"/>
                  <a:gd name="T14" fmla="*/ 139 w 171"/>
                  <a:gd name="T15" fmla="*/ 0 h 296"/>
                  <a:gd name="T16" fmla="*/ 141 w 171"/>
                  <a:gd name="T17" fmla="*/ 0 h 296"/>
                  <a:gd name="T18" fmla="*/ 171 w 171"/>
                  <a:gd name="T19" fmla="*/ 3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296">
                    <a:moveTo>
                      <a:pt x="171" y="32"/>
                    </a:moveTo>
                    <a:cubicBezTo>
                      <a:pt x="171" y="265"/>
                      <a:pt x="171" y="265"/>
                      <a:pt x="171" y="265"/>
                    </a:cubicBezTo>
                    <a:cubicBezTo>
                      <a:pt x="171" y="282"/>
                      <a:pt x="157" y="296"/>
                      <a:pt x="139" y="296"/>
                    </a:cubicBezTo>
                    <a:cubicBezTo>
                      <a:pt x="32" y="296"/>
                      <a:pt x="32" y="296"/>
                      <a:pt x="32" y="296"/>
                    </a:cubicBezTo>
                    <a:cubicBezTo>
                      <a:pt x="14" y="296"/>
                      <a:pt x="0" y="282"/>
                      <a:pt x="0" y="2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1" y="0"/>
                    </a:cubicBezTo>
                    <a:cubicBezTo>
                      <a:pt x="158" y="1"/>
                      <a:pt x="171" y="15"/>
                      <a:pt x="171" y="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4" name="Freeform 513"/>
              <p:cNvSpPr/>
              <p:nvPr/>
            </p:nvSpPr>
            <p:spPr bwMode="auto">
              <a:xfrm>
                <a:off x="4191720" y="3541713"/>
                <a:ext cx="60193" cy="84270"/>
              </a:xfrm>
              <a:custGeom>
                <a:avLst/>
                <a:gdLst>
                  <a:gd name="T0" fmla="*/ 0 w 21"/>
                  <a:gd name="T1" fmla="*/ 15 h 30"/>
                  <a:gd name="T2" fmla="*/ 15 w 21"/>
                  <a:gd name="T3" fmla="*/ 30 h 30"/>
                  <a:gd name="T4" fmla="*/ 21 w 21"/>
                  <a:gd name="T5" fmla="*/ 29 h 30"/>
                  <a:gd name="T6" fmla="*/ 21 w 21"/>
                  <a:gd name="T7" fmla="*/ 7 h 30"/>
                  <a:gd name="T8" fmla="*/ 20 w 21"/>
                  <a:gd name="T9" fmla="*/ 1 h 30"/>
                  <a:gd name="T10" fmla="*/ 15 w 21"/>
                  <a:gd name="T11" fmla="*/ 0 h 30"/>
                  <a:gd name="T12" fmla="*/ 0 w 2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0">
                    <a:moveTo>
                      <a:pt x="0" y="15"/>
                    </a:move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29"/>
                      <a:pt x="21" y="2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5"/>
                      <a:pt x="21" y="3"/>
                      <a:pt x="20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5" name="Freeform 514"/>
              <p:cNvSpPr/>
              <p:nvPr/>
            </p:nvSpPr>
            <p:spPr bwMode="auto">
              <a:xfrm>
                <a:off x="4191720" y="3959622"/>
                <a:ext cx="60193" cy="84270"/>
              </a:xfrm>
              <a:custGeom>
                <a:avLst/>
                <a:gdLst>
                  <a:gd name="T0" fmla="*/ 0 w 21"/>
                  <a:gd name="T1" fmla="*/ 15 h 30"/>
                  <a:gd name="T2" fmla="*/ 15 w 21"/>
                  <a:gd name="T3" fmla="*/ 30 h 30"/>
                  <a:gd name="T4" fmla="*/ 21 w 21"/>
                  <a:gd name="T5" fmla="*/ 29 h 30"/>
                  <a:gd name="T6" fmla="*/ 21 w 21"/>
                  <a:gd name="T7" fmla="*/ 2 h 30"/>
                  <a:gd name="T8" fmla="*/ 15 w 21"/>
                  <a:gd name="T9" fmla="*/ 0 h 30"/>
                  <a:gd name="T10" fmla="*/ 0 w 21"/>
                  <a:gd name="T11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0">
                    <a:moveTo>
                      <a:pt x="0" y="15"/>
                    </a:move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30"/>
                      <a:pt x="21" y="29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6" name="Freeform 515"/>
              <p:cNvSpPr/>
              <p:nvPr/>
            </p:nvSpPr>
            <p:spPr bwMode="auto">
              <a:xfrm>
                <a:off x="4191720" y="3751528"/>
                <a:ext cx="60193" cy="84270"/>
              </a:xfrm>
              <a:custGeom>
                <a:avLst/>
                <a:gdLst>
                  <a:gd name="T0" fmla="*/ 15 w 21"/>
                  <a:gd name="T1" fmla="*/ 0 h 30"/>
                  <a:gd name="T2" fmla="*/ 0 w 21"/>
                  <a:gd name="T3" fmla="*/ 15 h 30"/>
                  <a:gd name="T4" fmla="*/ 15 w 21"/>
                  <a:gd name="T5" fmla="*/ 30 h 30"/>
                  <a:gd name="T6" fmla="*/ 21 w 21"/>
                  <a:gd name="T7" fmla="*/ 28 h 30"/>
                  <a:gd name="T8" fmla="*/ 21 w 21"/>
                  <a:gd name="T9" fmla="*/ 1 h 30"/>
                  <a:gd name="T10" fmla="*/ 15 w 21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0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7" y="30"/>
                      <a:pt x="19" y="29"/>
                      <a:pt x="21" y="28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7" name="Freeform 516"/>
              <p:cNvSpPr/>
              <p:nvPr/>
            </p:nvSpPr>
            <p:spPr bwMode="auto">
              <a:xfrm>
                <a:off x="4088533" y="3856435"/>
                <a:ext cx="84270" cy="84270"/>
              </a:xfrm>
              <a:custGeom>
                <a:avLst/>
                <a:gdLst>
                  <a:gd name="T0" fmla="*/ 20 w 30"/>
                  <a:gd name="T1" fmla="*/ 1 h 30"/>
                  <a:gd name="T2" fmla="*/ 15 w 30"/>
                  <a:gd name="T3" fmla="*/ 0 h 30"/>
                  <a:gd name="T4" fmla="*/ 15 w 30"/>
                  <a:gd name="T5" fmla="*/ 0 h 30"/>
                  <a:gd name="T6" fmla="*/ 0 w 30"/>
                  <a:gd name="T7" fmla="*/ 15 h 30"/>
                  <a:gd name="T8" fmla="*/ 15 w 30"/>
                  <a:gd name="T9" fmla="*/ 30 h 30"/>
                  <a:gd name="T10" fmla="*/ 15 w 30"/>
                  <a:gd name="T11" fmla="*/ 30 h 30"/>
                  <a:gd name="T12" fmla="*/ 20 w 30"/>
                  <a:gd name="T13" fmla="*/ 29 h 30"/>
                  <a:gd name="T14" fmla="*/ 30 w 30"/>
                  <a:gd name="T15" fmla="*/ 15 h 30"/>
                  <a:gd name="T16" fmla="*/ 20 w 30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20" y="1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0"/>
                      <a:pt x="19" y="29"/>
                      <a:pt x="20" y="29"/>
                    </a:cubicBezTo>
                    <a:cubicBezTo>
                      <a:pt x="26" y="26"/>
                      <a:pt x="30" y="21"/>
                      <a:pt x="30" y="15"/>
                    </a:cubicBezTo>
                    <a:cubicBezTo>
                      <a:pt x="30" y="9"/>
                      <a:pt x="26" y="3"/>
                      <a:pt x="20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8" name="Freeform 517"/>
              <p:cNvSpPr/>
              <p:nvPr/>
            </p:nvSpPr>
            <p:spPr bwMode="auto">
              <a:xfrm>
                <a:off x="4191720" y="4171157"/>
                <a:ext cx="60193" cy="84270"/>
              </a:xfrm>
              <a:custGeom>
                <a:avLst/>
                <a:gdLst>
                  <a:gd name="T0" fmla="*/ 15 w 21"/>
                  <a:gd name="T1" fmla="*/ 0 h 30"/>
                  <a:gd name="T2" fmla="*/ 0 w 21"/>
                  <a:gd name="T3" fmla="*/ 15 h 30"/>
                  <a:gd name="T4" fmla="*/ 15 w 21"/>
                  <a:gd name="T5" fmla="*/ 30 h 30"/>
                  <a:gd name="T6" fmla="*/ 18 w 21"/>
                  <a:gd name="T7" fmla="*/ 29 h 30"/>
                  <a:gd name="T8" fmla="*/ 21 w 21"/>
                  <a:gd name="T9" fmla="*/ 16 h 30"/>
                  <a:gd name="T10" fmla="*/ 21 w 21"/>
                  <a:gd name="T11" fmla="*/ 1 h 30"/>
                  <a:gd name="T12" fmla="*/ 15 w 21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0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20" y="25"/>
                      <a:pt x="21" y="21"/>
                      <a:pt x="21" y="1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9" name="Freeform 518"/>
              <p:cNvSpPr/>
              <p:nvPr/>
            </p:nvSpPr>
            <p:spPr bwMode="auto">
              <a:xfrm>
                <a:off x="4091972" y="4274345"/>
                <a:ext cx="77391" cy="29237"/>
              </a:xfrm>
              <a:custGeom>
                <a:avLst/>
                <a:gdLst>
                  <a:gd name="T0" fmla="*/ 28 w 28"/>
                  <a:gd name="T1" fmla="*/ 10 h 10"/>
                  <a:gd name="T2" fmla="*/ 19 w 28"/>
                  <a:gd name="T3" fmla="*/ 1 h 10"/>
                  <a:gd name="T4" fmla="*/ 14 w 28"/>
                  <a:gd name="T5" fmla="*/ 0 h 10"/>
                  <a:gd name="T6" fmla="*/ 14 w 28"/>
                  <a:gd name="T7" fmla="*/ 0 h 10"/>
                  <a:gd name="T8" fmla="*/ 0 w 28"/>
                  <a:gd name="T9" fmla="*/ 10 h 10"/>
                  <a:gd name="T10" fmla="*/ 25 w 28"/>
                  <a:gd name="T11" fmla="*/ 10 h 10"/>
                  <a:gd name="T12" fmla="*/ 28 w 28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8" y="10"/>
                    </a:moveTo>
                    <a:cubicBezTo>
                      <a:pt x="26" y="6"/>
                      <a:pt x="23" y="3"/>
                      <a:pt x="19" y="1"/>
                    </a:cubicBezTo>
                    <a:cubicBezTo>
                      <a:pt x="18" y="1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1" y="4"/>
                      <a:pt x="0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7" y="10"/>
                      <a:pt x="28" y="1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0" name="Freeform 519"/>
              <p:cNvSpPr/>
              <p:nvPr/>
            </p:nvSpPr>
            <p:spPr bwMode="auto">
              <a:xfrm>
                <a:off x="4088533" y="3471201"/>
                <a:ext cx="84270" cy="49874"/>
              </a:xfrm>
              <a:custGeom>
                <a:avLst/>
                <a:gdLst>
                  <a:gd name="T0" fmla="*/ 0 w 30"/>
                  <a:gd name="T1" fmla="*/ 3 h 18"/>
                  <a:gd name="T2" fmla="*/ 15 w 30"/>
                  <a:gd name="T3" fmla="*/ 18 h 18"/>
                  <a:gd name="T4" fmla="*/ 15 w 30"/>
                  <a:gd name="T5" fmla="*/ 18 h 18"/>
                  <a:gd name="T6" fmla="*/ 20 w 30"/>
                  <a:gd name="T7" fmla="*/ 16 h 18"/>
                  <a:gd name="T8" fmla="*/ 30 w 30"/>
                  <a:gd name="T9" fmla="*/ 3 h 18"/>
                  <a:gd name="T10" fmla="*/ 29 w 30"/>
                  <a:gd name="T11" fmla="*/ 0 h 18"/>
                  <a:gd name="T12" fmla="*/ 28 w 30"/>
                  <a:gd name="T13" fmla="*/ 0 h 18"/>
                  <a:gd name="T14" fmla="*/ 26 w 30"/>
                  <a:gd name="T15" fmla="*/ 0 h 18"/>
                  <a:gd name="T16" fmla="*/ 0 w 30"/>
                  <a:gd name="T17" fmla="*/ 0 h 18"/>
                  <a:gd name="T18" fmla="*/ 0 w 30"/>
                  <a:gd name="T1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8">
                    <a:moveTo>
                      <a:pt x="0" y="3"/>
                    </a:moveTo>
                    <a:cubicBezTo>
                      <a:pt x="0" y="11"/>
                      <a:pt x="6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20" y="16"/>
                    </a:cubicBezTo>
                    <a:cubicBezTo>
                      <a:pt x="26" y="14"/>
                      <a:pt x="30" y="9"/>
                      <a:pt x="30" y="3"/>
                    </a:cubicBezTo>
                    <a:cubicBezTo>
                      <a:pt x="30" y="2"/>
                      <a:pt x="29" y="1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1" name="Freeform 520"/>
              <p:cNvSpPr/>
              <p:nvPr/>
            </p:nvSpPr>
            <p:spPr bwMode="auto">
              <a:xfrm>
                <a:off x="3876998" y="3471201"/>
                <a:ext cx="84270" cy="49874"/>
              </a:xfrm>
              <a:custGeom>
                <a:avLst/>
                <a:gdLst>
                  <a:gd name="T0" fmla="*/ 0 w 30"/>
                  <a:gd name="T1" fmla="*/ 3 h 18"/>
                  <a:gd name="T2" fmla="*/ 15 w 30"/>
                  <a:gd name="T3" fmla="*/ 18 h 18"/>
                  <a:gd name="T4" fmla="*/ 30 w 30"/>
                  <a:gd name="T5" fmla="*/ 3 h 18"/>
                  <a:gd name="T6" fmla="*/ 30 w 30"/>
                  <a:gd name="T7" fmla="*/ 0 h 18"/>
                  <a:gd name="T8" fmla="*/ 0 w 30"/>
                  <a:gd name="T9" fmla="*/ 0 h 18"/>
                  <a:gd name="T10" fmla="*/ 0 w 30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8">
                    <a:moveTo>
                      <a:pt x="0" y="3"/>
                    </a:moveTo>
                    <a:cubicBezTo>
                      <a:pt x="0" y="11"/>
                      <a:pt x="7" y="18"/>
                      <a:pt x="15" y="18"/>
                    </a:cubicBezTo>
                    <a:cubicBezTo>
                      <a:pt x="23" y="18"/>
                      <a:pt x="30" y="11"/>
                      <a:pt x="30" y="3"/>
                    </a:cubicBezTo>
                    <a:cubicBezTo>
                      <a:pt x="30" y="2"/>
                      <a:pt x="30" y="1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2" name="Oval 521"/>
              <p:cNvSpPr>
                <a:spLocks noChangeArrowheads="1"/>
              </p:cNvSpPr>
              <p:nvPr/>
            </p:nvSpPr>
            <p:spPr bwMode="auto">
              <a:xfrm>
                <a:off x="3773810" y="3541713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3" name="Oval 522"/>
              <p:cNvSpPr>
                <a:spLocks noChangeArrowheads="1"/>
              </p:cNvSpPr>
              <p:nvPr/>
            </p:nvSpPr>
            <p:spPr bwMode="auto">
              <a:xfrm>
                <a:off x="3981906" y="3541713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4" name="Freeform 523"/>
              <p:cNvSpPr/>
              <p:nvPr/>
            </p:nvSpPr>
            <p:spPr bwMode="auto">
              <a:xfrm>
                <a:off x="3876998" y="4066249"/>
                <a:ext cx="84270" cy="82550"/>
              </a:xfrm>
              <a:custGeom>
                <a:avLst/>
                <a:gdLst>
                  <a:gd name="T0" fmla="*/ 15 w 30"/>
                  <a:gd name="T1" fmla="*/ 29 h 29"/>
                  <a:gd name="T2" fmla="*/ 30 w 30"/>
                  <a:gd name="T3" fmla="*/ 17 h 29"/>
                  <a:gd name="T4" fmla="*/ 30 w 30"/>
                  <a:gd name="T5" fmla="*/ 14 h 29"/>
                  <a:gd name="T6" fmla="*/ 27 w 30"/>
                  <a:gd name="T7" fmla="*/ 6 h 29"/>
                  <a:gd name="T8" fmla="*/ 15 w 30"/>
                  <a:gd name="T9" fmla="*/ 0 h 29"/>
                  <a:gd name="T10" fmla="*/ 3 w 30"/>
                  <a:gd name="T11" fmla="*/ 6 h 29"/>
                  <a:gd name="T12" fmla="*/ 0 w 30"/>
                  <a:gd name="T13" fmla="*/ 14 h 29"/>
                  <a:gd name="T14" fmla="*/ 0 w 30"/>
                  <a:gd name="T15" fmla="*/ 17 h 29"/>
                  <a:gd name="T16" fmla="*/ 15 w 30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8">
                    <a:moveTo>
                      <a:pt x="15" y="29"/>
                    </a:moveTo>
                    <a:cubicBezTo>
                      <a:pt x="22" y="29"/>
                      <a:pt x="28" y="24"/>
                      <a:pt x="30" y="17"/>
                    </a:cubicBezTo>
                    <a:cubicBezTo>
                      <a:pt x="30" y="17"/>
                      <a:pt x="30" y="16"/>
                      <a:pt x="30" y="14"/>
                    </a:cubicBezTo>
                    <a:cubicBezTo>
                      <a:pt x="30" y="11"/>
                      <a:pt x="29" y="9"/>
                      <a:pt x="27" y="6"/>
                    </a:cubicBezTo>
                    <a:cubicBezTo>
                      <a:pt x="25" y="2"/>
                      <a:pt x="20" y="0"/>
                      <a:pt x="15" y="0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1" y="9"/>
                      <a:pt x="0" y="11"/>
                      <a:pt x="0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24"/>
                      <a:pt x="8" y="29"/>
                      <a:pt x="15" y="2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5" name="Oval 524"/>
              <p:cNvSpPr>
                <a:spLocks noChangeArrowheads="1"/>
              </p:cNvSpPr>
              <p:nvPr/>
            </p:nvSpPr>
            <p:spPr bwMode="auto">
              <a:xfrm>
                <a:off x="3876998" y="3856435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6" name="Oval 525"/>
              <p:cNvSpPr>
                <a:spLocks noChangeArrowheads="1"/>
              </p:cNvSpPr>
              <p:nvPr/>
            </p:nvSpPr>
            <p:spPr bwMode="auto">
              <a:xfrm>
                <a:off x="3773810" y="3959622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7" name="Oval 526"/>
              <p:cNvSpPr>
                <a:spLocks noChangeArrowheads="1"/>
              </p:cNvSpPr>
              <p:nvPr/>
            </p:nvSpPr>
            <p:spPr bwMode="auto">
              <a:xfrm>
                <a:off x="3981906" y="3959622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8" name="Oval 527"/>
              <p:cNvSpPr>
                <a:spLocks noChangeArrowheads="1"/>
              </p:cNvSpPr>
              <p:nvPr/>
            </p:nvSpPr>
            <p:spPr bwMode="auto">
              <a:xfrm>
                <a:off x="3773810" y="3751528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9" name="Oval 528"/>
              <p:cNvSpPr>
                <a:spLocks noChangeArrowheads="1"/>
              </p:cNvSpPr>
              <p:nvPr/>
            </p:nvSpPr>
            <p:spPr bwMode="auto">
              <a:xfrm>
                <a:off x="3981906" y="3751528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0" name="Freeform 529"/>
              <p:cNvSpPr/>
              <p:nvPr/>
            </p:nvSpPr>
            <p:spPr bwMode="auto">
              <a:xfrm>
                <a:off x="4088533" y="3644901"/>
                <a:ext cx="84270" cy="84270"/>
              </a:xfrm>
              <a:custGeom>
                <a:avLst/>
                <a:gdLst>
                  <a:gd name="T0" fmla="*/ 23 w 30"/>
                  <a:gd name="T1" fmla="*/ 3 h 30"/>
                  <a:gd name="T2" fmla="*/ 20 w 30"/>
                  <a:gd name="T3" fmla="*/ 2 h 30"/>
                  <a:gd name="T4" fmla="*/ 15 w 30"/>
                  <a:gd name="T5" fmla="*/ 0 h 30"/>
                  <a:gd name="T6" fmla="*/ 15 w 30"/>
                  <a:gd name="T7" fmla="*/ 0 h 30"/>
                  <a:gd name="T8" fmla="*/ 6 w 30"/>
                  <a:gd name="T9" fmla="*/ 3 h 30"/>
                  <a:gd name="T10" fmla="*/ 0 w 30"/>
                  <a:gd name="T11" fmla="*/ 15 h 30"/>
                  <a:gd name="T12" fmla="*/ 0 w 30"/>
                  <a:gd name="T13" fmla="*/ 18 h 30"/>
                  <a:gd name="T14" fmla="*/ 4 w 30"/>
                  <a:gd name="T15" fmla="*/ 26 h 30"/>
                  <a:gd name="T16" fmla="*/ 6 w 30"/>
                  <a:gd name="T17" fmla="*/ 28 h 30"/>
                  <a:gd name="T18" fmla="*/ 12 w 30"/>
                  <a:gd name="T19" fmla="*/ 30 h 30"/>
                  <a:gd name="T20" fmla="*/ 15 w 30"/>
                  <a:gd name="T21" fmla="*/ 30 h 30"/>
                  <a:gd name="T22" fmla="*/ 15 w 30"/>
                  <a:gd name="T23" fmla="*/ 30 h 30"/>
                  <a:gd name="T24" fmla="*/ 18 w 30"/>
                  <a:gd name="T25" fmla="*/ 30 h 30"/>
                  <a:gd name="T26" fmla="*/ 20 w 30"/>
                  <a:gd name="T27" fmla="*/ 29 h 30"/>
                  <a:gd name="T28" fmla="*/ 23 w 30"/>
                  <a:gd name="T29" fmla="*/ 28 h 30"/>
                  <a:gd name="T30" fmla="*/ 25 w 30"/>
                  <a:gd name="T31" fmla="*/ 26 h 30"/>
                  <a:gd name="T32" fmla="*/ 29 w 30"/>
                  <a:gd name="T33" fmla="*/ 18 h 30"/>
                  <a:gd name="T34" fmla="*/ 30 w 30"/>
                  <a:gd name="T35" fmla="*/ 15 h 30"/>
                  <a:gd name="T36" fmla="*/ 23 w 30"/>
                  <a:gd name="T3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0">
                    <a:moveTo>
                      <a:pt x="23" y="3"/>
                    </a:moveTo>
                    <a:cubicBezTo>
                      <a:pt x="22" y="2"/>
                      <a:pt x="21" y="2"/>
                      <a:pt x="20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9" y="1"/>
                      <a:pt x="6" y="3"/>
                    </a:cubicBezTo>
                    <a:cubicBezTo>
                      <a:pt x="2" y="6"/>
                      <a:pt x="0" y="10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21"/>
                      <a:pt x="2" y="24"/>
                      <a:pt x="4" y="26"/>
                    </a:cubicBezTo>
                    <a:cubicBezTo>
                      <a:pt x="5" y="27"/>
                      <a:pt x="5" y="27"/>
                      <a:pt x="6" y="28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3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19" y="30"/>
                      <a:pt x="20" y="29"/>
                      <a:pt x="20" y="29"/>
                    </a:cubicBezTo>
                    <a:cubicBezTo>
                      <a:pt x="21" y="29"/>
                      <a:pt x="22" y="28"/>
                      <a:pt x="23" y="28"/>
                    </a:cubicBezTo>
                    <a:cubicBezTo>
                      <a:pt x="24" y="27"/>
                      <a:pt x="24" y="27"/>
                      <a:pt x="25" y="26"/>
                    </a:cubicBezTo>
                    <a:cubicBezTo>
                      <a:pt x="27" y="24"/>
                      <a:pt x="29" y="21"/>
                      <a:pt x="29" y="18"/>
                    </a:cubicBezTo>
                    <a:cubicBezTo>
                      <a:pt x="29" y="17"/>
                      <a:pt x="30" y="16"/>
                      <a:pt x="30" y="15"/>
                    </a:cubicBezTo>
                    <a:cubicBezTo>
                      <a:pt x="30" y="10"/>
                      <a:pt x="27" y="6"/>
                      <a:pt x="23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1" name="Freeform 530"/>
              <p:cNvSpPr/>
              <p:nvPr/>
            </p:nvSpPr>
            <p:spPr bwMode="auto">
              <a:xfrm>
                <a:off x="3876998" y="3644901"/>
                <a:ext cx="84270" cy="84270"/>
              </a:xfrm>
              <a:custGeom>
                <a:avLst/>
                <a:gdLst>
                  <a:gd name="T0" fmla="*/ 23 w 30"/>
                  <a:gd name="T1" fmla="*/ 3 h 30"/>
                  <a:gd name="T2" fmla="*/ 15 w 30"/>
                  <a:gd name="T3" fmla="*/ 0 h 30"/>
                  <a:gd name="T4" fmla="*/ 7 w 30"/>
                  <a:gd name="T5" fmla="*/ 3 h 30"/>
                  <a:gd name="T6" fmla="*/ 0 w 30"/>
                  <a:gd name="T7" fmla="*/ 15 h 30"/>
                  <a:gd name="T8" fmla="*/ 0 w 30"/>
                  <a:gd name="T9" fmla="*/ 18 h 30"/>
                  <a:gd name="T10" fmla="*/ 4 w 30"/>
                  <a:gd name="T11" fmla="*/ 26 h 30"/>
                  <a:gd name="T12" fmla="*/ 7 w 30"/>
                  <a:gd name="T13" fmla="*/ 28 h 30"/>
                  <a:gd name="T14" fmla="*/ 12 w 30"/>
                  <a:gd name="T15" fmla="*/ 30 h 30"/>
                  <a:gd name="T16" fmla="*/ 15 w 30"/>
                  <a:gd name="T17" fmla="*/ 30 h 30"/>
                  <a:gd name="T18" fmla="*/ 18 w 30"/>
                  <a:gd name="T19" fmla="*/ 30 h 30"/>
                  <a:gd name="T20" fmla="*/ 23 w 30"/>
                  <a:gd name="T21" fmla="*/ 28 h 30"/>
                  <a:gd name="T22" fmla="*/ 26 w 30"/>
                  <a:gd name="T23" fmla="*/ 26 h 30"/>
                  <a:gd name="T24" fmla="*/ 30 w 30"/>
                  <a:gd name="T25" fmla="*/ 18 h 30"/>
                  <a:gd name="T26" fmla="*/ 30 w 30"/>
                  <a:gd name="T27" fmla="*/ 15 h 30"/>
                  <a:gd name="T28" fmla="*/ 23 w 30"/>
                  <a:gd name="T2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30">
                    <a:moveTo>
                      <a:pt x="23" y="3"/>
                    </a:move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21"/>
                      <a:pt x="2" y="24"/>
                      <a:pt x="4" y="26"/>
                    </a:cubicBezTo>
                    <a:cubicBezTo>
                      <a:pt x="5" y="27"/>
                      <a:pt x="6" y="27"/>
                      <a:pt x="7" y="28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3" y="30"/>
                      <a:pt x="14" y="30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20" y="30"/>
                      <a:pt x="22" y="29"/>
                      <a:pt x="23" y="28"/>
                    </a:cubicBezTo>
                    <a:cubicBezTo>
                      <a:pt x="24" y="27"/>
                      <a:pt x="25" y="27"/>
                      <a:pt x="26" y="26"/>
                    </a:cubicBezTo>
                    <a:cubicBezTo>
                      <a:pt x="28" y="24"/>
                      <a:pt x="29" y="21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30" y="10"/>
                      <a:pt x="27" y="6"/>
                      <a:pt x="23" y="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2" name="Freeform 531"/>
              <p:cNvSpPr/>
              <p:nvPr/>
            </p:nvSpPr>
            <p:spPr bwMode="auto">
              <a:xfrm>
                <a:off x="3880437" y="4274345"/>
                <a:ext cx="79110" cy="29237"/>
              </a:xfrm>
              <a:custGeom>
                <a:avLst/>
                <a:gdLst>
                  <a:gd name="T0" fmla="*/ 14 w 28"/>
                  <a:gd name="T1" fmla="*/ 0 h 10"/>
                  <a:gd name="T2" fmla="*/ 0 w 28"/>
                  <a:gd name="T3" fmla="*/ 10 h 10"/>
                  <a:gd name="T4" fmla="*/ 28 w 28"/>
                  <a:gd name="T5" fmla="*/ 10 h 10"/>
                  <a:gd name="T6" fmla="*/ 14 w 2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0">
                    <a:moveTo>
                      <a:pt x="14" y="0"/>
                    </a:moveTo>
                    <a:cubicBezTo>
                      <a:pt x="7" y="0"/>
                      <a:pt x="2" y="4"/>
                      <a:pt x="0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4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3" name="Oval 532"/>
              <p:cNvSpPr>
                <a:spLocks noChangeArrowheads="1"/>
              </p:cNvSpPr>
              <p:nvPr/>
            </p:nvSpPr>
            <p:spPr bwMode="auto">
              <a:xfrm>
                <a:off x="3773810" y="4171157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4" name="Oval 533"/>
              <p:cNvSpPr>
                <a:spLocks noChangeArrowheads="1"/>
              </p:cNvSpPr>
              <p:nvPr/>
            </p:nvSpPr>
            <p:spPr bwMode="auto">
              <a:xfrm>
                <a:off x="3981906" y="4171157"/>
                <a:ext cx="84270" cy="8427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5" name="Freeform 534"/>
              <p:cNvSpPr/>
              <p:nvPr/>
            </p:nvSpPr>
            <p:spPr bwMode="auto">
              <a:xfrm>
                <a:off x="4088533" y="4066249"/>
                <a:ext cx="84270" cy="82550"/>
              </a:xfrm>
              <a:custGeom>
                <a:avLst/>
                <a:gdLst>
                  <a:gd name="T0" fmla="*/ 20 w 30"/>
                  <a:gd name="T1" fmla="*/ 1 h 29"/>
                  <a:gd name="T2" fmla="*/ 15 w 30"/>
                  <a:gd name="T3" fmla="*/ 0 h 29"/>
                  <a:gd name="T4" fmla="*/ 15 w 30"/>
                  <a:gd name="T5" fmla="*/ 0 h 29"/>
                  <a:gd name="T6" fmla="*/ 2 w 30"/>
                  <a:gd name="T7" fmla="*/ 6 h 29"/>
                  <a:gd name="T8" fmla="*/ 0 w 30"/>
                  <a:gd name="T9" fmla="*/ 14 h 29"/>
                  <a:gd name="T10" fmla="*/ 0 w 30"/>
                  <a:gd name="T11" fmla="*/ 17 h 29"/>
                  <a:gd name="T12" fmla="*/ 15 w 30"/>
                  <a:gd name="T13" fmla="*/ 29 h 29"/>
                  <a:gd name="T14" fmla="*/ 15 w 30"/>
                  <a:gd name="T15" fmla="*/ 29 h 29"/>
                  <a:gd name="T16" fmla="*/ 20 w 30"/>
                  <a:gd name="T17" fmla="*/ 28 h 29"/>
                  <a:gd name="T18" fmla="*/ 29 w 30"/>
                  <a:gd name="T19" fmla="*/ 17 h 29"/>
                  <a:gd name="T20" fmla="*/ 30 w 30"/>
                  <a:gd name="T21" fmla="*/ 14 h 29"/>
                  <a:gd name="T22" fmla="*/ 27 w 30"/>
                  <a:gd name="T23" fmla="*/ 6 h 29"/>
                  <a:gd name="T24" fmla="*/ 20 w 30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8">
                    <a:moveTo>
                      <a:pt x="20" y="1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5" y="2"/>
                      <a:pt x="2" y="6"/>
                    </a:cubicBezTo>
                    <a:cubicBezTo>
                      <a:pt x="1" y="9"/>
                      <a:pt x="0" y="11"/>
                      <a:pt x="0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1" y="24"/>
                      <a:pt x="7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29"/>
                      <a:pt x="19" y="29"/>
                      <a:pt x="20" y="28"/>
                    </a:cubicBezTo>
                    <a:cubicBezTo>
                      <a:pt x="25" y="26"/>
                      <a:pt x="28" y="22"/>
                      <a:pt x="29" y="17"/>
                    </a:cubicBezTo>
                    <a:cubicBezTo>
                      <a:pt x="29" y="17"/>
                      <a:pt x="30" y="16"/>
                      <a:pt x="30" y="14"/>
                    </a:cubicBezTo>
                    <a:cubicBezTo>
                      <a:pt x="30" y="11"/>
                      <a:pt x="29" y="9"/>
                      <a:pt x="27" y="6"/>
                    </a:cubicBezTo>
                    <a:cubicBezTo>
                      <a:pt x="25" y="4"/>
                      <a:pt x="23" y="2"/>
                      <a:pt x="20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46" name="Freeform 535"/>
            <p:cNvSpPr/>
            <p:nvPr/>
          </p:nvSpPr>
          <p:spPr bwMode="auto">
            <a:xfrm>
              <a:off x="8607827" y="5428324"/>
              <a:ext cx="309563" cy="309562"/>
            </a:xfrm>
            <a:custGeom>
              <a:avLst/>
              <a:gdLst>
                <a:gd name="T0" fmla="*/ 110 w 110"/>
                <a:gd name="T1" fmla="*/ 55 h 110"/>
                <a:gd name="T2" fmla="*/ 55 w 110"/>
                <a:gd name="T3" fmla="*/ 110 h 110"/>
                <a:gd name="T4" fmla="*/ 18 w 110"/>
                <a:gd name="T5" fmla="*/ 95 h 110"/>
                <a:gd name="T6" fmla="*/ 0 w 110"/>
                <a:gd name="T7" fmla="*/ 55 h 110"/>
                <a:gd name="T8" fmla="*/ 55 w 110"/>
                <a:gd name="T9" fmla="*/ 0 h 110"/>
                <a:gd name="T10" fmla="*/ 74 w 110"/>
                <a:gd name="T11" fmla="*/ 4 h 110"/>
                <a:gd name="T12" fmla="*/ 110 w 110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10">
                  <a:moveTo>
                    <a:pt x="110" y="55"/>
                  </a:moveTo>
                  <a:cubicBezTo>
                    <a:pt x="110" y="85"/>
                    <a:pt x="85" y="110"/>
                    <a:pt x="55" y="110"/>
                  </a:cubicBezTo>
                  <a:cubicBezTo>
                    <a:pt x="40" y="110"/>
                    <a:pt x="27" y="104"/>
                    <a:pt x="18" y="95"/>
                  </a:cubicBezTo>
                  <a:cubicBezTo>
                    <a:pt x="7" y="85"/>
                    <a:pt x="0" y="71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62" y="0"/>
                    <a:pt x="68" y="1"/>
                    <a:pt x="74" y="4"/>
                  </a:cubicBezTo>
                  <a:cubicBezTo>
                    <a:pt x="95" y="12"/>
                    <a:pt x="110" y="32"/>
                    <a:pt x="110" y="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7" name="Oval 536"/>
            <p:cNvSpPr>
              <a:spLocks noChangeArrowheads="1"/>
            </p:cNvSpPr>
            <p:nvPr/>
          </p:nvSpPr>
          <p:spPr bwMode="auto">
            <a:xfrm>
              <a:off x="8692098" y="5512595"/>
              <a:ext cx="141023" cy="141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8" name="Freeform 537"/>
            <p:cNvSpPr/>
            <p:nvPr/>
          </p:nvSpPr>
          <p:spPr bwMode="auto">
            <a:xfrm>
              <a:off x="9453965" y="5428324"/>
              <a:ext cx="309563" cy="306123"/>
            </a:xfrm>
            <a:custGeom>
              <a:avLst/>
              <a:gdLst>
                <a:gd name="T0" fmla="*/ 110 w 110"/>
                <a:gd name="T1" fmla="*/ 55 h 109"/>
                <a:gd name="T2" fmla="*/ 55 w 110"/>
                <a:gd name="T3" fmla="*/ 109 h 109"/>
                <a:gd name="T4" fmla="*/ 18 w 110"/>
                <a:gd name="T5" fmla="*/ 95 h 109"/>
                <a:gd name="T6" fmla="*/ 0 w 110"/>
                <a:gd name="T7" fmla="*/ 55 h 109"/>
                <a:gd name="T8" fmla="*/ 55 w 110"/>
                <a:gd name="T9" fmla="*/ 0 h 109"/>
                <a:gd name="T10" fmla="*/ 74 w 110"/>
                <a:gd name="T11" fmla="*/ 4 h 109"/>
                <a:gd name="T12" fmla="*/ 110 w 110"/>
                <a:gd name="T13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110" y="55"/>
                  </a:moveTo>
                  <a:cubicBezTo>
                    <a:pt x="110" y="85"/>
                    <a:pt x="85" y="109"/>
                    <a:pt x="55" y="109"/>
                  </a:cubicBezTo>
                  <a:cubicBezTo>
                    <a:pt x="41" y="109"/>
                    <a:pt x="27" y="104"/>
                    <a:pt x="18" y="95"/>
                  </a:cubicBezTo>
                  <a:cubicBezTo>
                    <a:pt x="7" y="85"/>
                    <a:pt x="0" y="71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62" y="0"/>
                    <a:pt x="68" y="1"/>
                    <a:pt x="74" y="4"/>
                  </a:cubicBezTo>
                  <a:cubicBezTo>
                    <a:pt x="95" y="12"/>
                    <a:pt x="110" y="31"/>
                    <a:pt x="110" y="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9" name="Oval 538"/>
            <p:cNvSpPr>
              <a:spLocks noChangeArrowheads="1"/>
            </p:cNvSpPr>
            <p:nvPr/>
          </p:nvSpPr>
          <p:spPr bwMode="auto">
            <a:xfrm>
              <a:off x="9538235" y="5512595"/>
              <a:ext cx="141023" cy="141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546"/>
            <p:cNvSpPr/>
            <p:nvPr/>
          </p:nvSpPr>
          <p:spPr bwMode="auto">
            <a:xfrm>
              <a:off x="7773729" y="3352536"/>
              <a:ext cx="2080948" cy="1437746"/>
            </a:xfrm>
            <a:custGeom>
              <a:avLst/>
              <a:gdLst>
                <a:gd name="T0" fmla="*/ 2 w 740"/>
                <a:gd name="T1" fmla="*/ 0 h 511"/>
                <a:gd name="T2" fmla="*/ 49 w 740"/>
                <a:gd name="T3" fmla="*/ 6 h 511"/>
                <a:gd name="T4" fmla="*/ 61 w 740"/>
                <a:gd name="T5" fmla="*/ 7 h 511"/>
                <a:gd name="T6" fmla="*/ 64 w 740"/>
                <a:gd name="T7" fmla="*/ 8 h 511"/>
                <a:gd name="T8" fmla="*/ 67 w 740"/>
                <a:gd name="T9" fmla="*/ 8 h 511"/>
                <a:gd name="T10" fmla="*/ 74 w 740"/>
                <a:gd name="T11" fmla="*/ 10 h 511"/>
                <a:gd name="T12" fmla="*/ 100 w 740"/>
                <a:gd name="T13" fmla="*/ 24 h 511"/>
                <a:gd name="T14" fmla="*/ 119 w 740"/>
                <a:gd name="T15" fmla="*/ 52 h 511"/>
                <a:gd name="T16" fmla="*/ 121 w 740"/>
                <a:gd name="T17" fmla="*/ 57 h 511"/>
                <a:gd name="T18" fmla="*/ 122 w 740"/>
                <a:gd name="T19" fmla="*/ 61 h 511"/>
                <a:gd name="T20" fmla="*/ 124 w 740"/>
                <a:gd name="T21" fmla="*/ 70 h 511"/>
                <a:gd name="T22" fmla="*/ 128 w 740"/>
                <a:gd name="T23" fmla="*/ 88 h 511"/>
                <a:gd name="T24" fmla="*/ 216 w 740"/>
                <a:gd name="T25" fmla="*/ 456 h 511"/>
                <a:gd name="T26" fmla="*/ 244 w 740"/>
                <a:gd name="T27" fmla="*/ 496 h 511"/>
                <a:gd name="T28" fmla="*/ 266 w 740"/>
                <a:gd name="T29" fmla="*/ 505 h 511"/>
                <a:gd name="T30" fmla="*/ 278 w 740"/>
                <a:gd name="T31" fmla="*/ 506 h 511"/>
                <a:gd name="T32" fmla="*/ 291 w 740"/>
                <a:gd name="T33" fmla="*/ 506 h 511"/>
                <a:gd name="T34" fmla="*/ 390 w 740"/>
                <a:gd name="T35" fmla="*/ 506 h 511"/>
                <a:gd name="T36" fmla="*/ 566 w 740"/>
                <a:gd name="T37" fmla="*/ 505 h 511"/>
                <a:gd name="T38" fmla="*/ 738 w 740"/>
                <a:gd name="T39" fmla="*/ 504 h 511"/>
                <a:gd name="T40" fmla="*/ 740 w 740"/>
                <a:gd name="T41" fmla="*/ 507 h 511"/>
                <a:gd name="T42" fmla="*/ 738 w 740"/>
                <a:gd name="T43" fmla="*/ 509 h 511"/>
                <a:gd name="T44" fmla="*/ 566 w 740"/>
                <a:gd name="T45" fmla="*/ 510 h 511"/>
                <a:gd name="T46" fmla="*/ 390 w 740"/>
                <a:gd name="T47" fmla="*/ 511 h 511"/>
                <a:gd name="T48" fmla="*/ 291 w 740"/>
                <a:gd name="T49" fmla="*/ 511 h 511"/>
                <a:gd name="T50" fmla="*/ 278 w 740"/>
                <a:gd name="T51" fmla="*/ 511 h 511"/>
                <a:gd name="T52" fmla="*/ 265 w 740"/>
                <a:gd name="T53" fmla="*/ 510 h 511"/>
                <a:gd name="T54" fmla="*/ 241 w 740"/>
                <a:gd name="T55" fmla="*/ 500 h 511"/>
                <a:gd name="T56" fmla="*/ 222 w 740"/>
                <a:gd name="T57" fmla="*/ 481 h 511"/>
                <a:gd name="T58" fmla="*/ 216 w 740"/>
                <a:gd name="T59" fmla="*/ 469 h 511"/>
                <a:gd name="T60" fmla="*/ 214 w 740"/>
                <a:gd name="T61" fmla="*/ 466 h 511"/>
                <a:gd name="T62" fmla="*/ 213 w 740"/>
                <a:gd name="T63" fmla="*/ 463 h 511"/>
                <a:gd name="T64" fmla="*/ 213 w 740"/>
                <a:gd name="T65" fmla="*/ 462 h 511"/>
                <a:gd name="T66" fmla="*/ 212 w 740"/>
                <a:gd name="T67" fmla="*/ 461 h 511"/>
                <a:gd name="T68" fmla="*/ 212 w 740"/>
                <a:gd name="T69" fmla="*/ 460 h 511"/>
                <a:gd name="T70" fmla="*/ 211 w 740"/>
                <a:gd name="T71" fmla="*/ 457 h 511"/>
                <a:gd name="T72" fmla="*/ 124 w 740"/>
                <a:gd name="T73" fmla="*/ 89 h 511"/>
                <a:gd name="T74" fmla="*/ 120 w 740"/>
                <a:gd name="T75" fmla="*/ 71 h 511"/>
                <a:gd name="T76" fmla="*/ 118 w 740"/>
                <a:gd name="T77" fmla="*/ 62 h 511"/>
                <a:gd name="T78" fmla="*/ 117 w 740"/>
                <a:gd name="T79" fmla="*/ 58 h 511"/>
                <a:gd name="T80" fmla="*/ 115 w 740"/>
                <a:gd name="T81" fmla="*/ 54 h 511"/>
                <a:gd name="T82" fmla="*/ 97 w 740"/>
                <a:gd name="T83" fmla="*/ 27 h 511"/>
                <a:gd name="T84" fmla="*/ 73 w 740"/>
                <a:gd name="T85" fmla="*/ 14 h 511"/>
                <a:gd name="T86" fmla="*/ 66 w 740"/>
                <a:gd name="T87" fmla="*/ 12 h 511"/>
                <a:gd name="T88" fmla="*/ 60 w 740"/>
                <a:gd name="T89" fmla="*/ 11 h 511"/>
                <a:gd name="T90" fmla="*/ 48 w 740"/>
                <a:gd name="T91" fmla="*/ 10 h 511"/>
                <a:gd name="T92" fmla="*/ 2 w 740"/>
                <a:gd name="T93" fmla="*/ 4 h 511"/>
                <a:gd name="T94" fmla="*/ 0 w 740"/>
                <a:gd name="T95" fmla="*/ 2 h 511"/>
                <a:gd name="T96" fmla="*/ 2 w 740"/>
                <a:gd name="T97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0" h="511">
                  <a:moveTo>
                    <a:pt x="2" y="0"/>
                  </a:moveTo>
                  <a:cubicBezTo>
                    <a:pt x="2" y="0"/>
                    <a:pt x="19" y="2"/>
                    <a:pt x="49" y="6"/>
                  </a:cubicBezTo>
                  <a:cubicBezTo>
                    <a:pt x="53" y="6"/>
                    <a:pt x="57" y="7"/>
                    <a:pt x="61" y="7"/>
                  </a:cubicBezTo>
                  <a:cubicBezTo>
                    <a:pt x="62" y="7"/>
                    <a:pt x="63" y="8"/>
                    <a:pt x="64" y="8"/>
                  </a:cubicBezTo>
                  <a:cubicBezTo>
                    <a:pt x="65" y="8"/>
                    <a:pt x="66" y="8"/>
                    <a:pt x="67" y="8"/>
                  </a:cubicBezTo>
                  <a:cubicBezTo>
                    <a:pt x="69" y="8"/>
                    <a:pt x="72" y="9"/>
                    <a:pt x="74" y="10"/>
                  </a:cubicBezTo>
                  <a:cubicBezTo>
                    <a:pt x="83" y="12"/>
                    <a:pt x="92" y="17"/>
                    <a:pt x="100" y="24"/>
                  </a:cubicBezTo>
                  <a:cubicBezTo>
                    <a:pt x="108" y="31"/>
                    <a:pt x="115" y="41"/>
                    <a:pt x="119" y="52"/>
                  </a:cubicBezTo>
                  <a:cubicBezTo>
                    <a:pt x="120" y="54"/>
                    <a:pt x="120" y="55"/>
                    <a:pt x="121" y="57"/>
                  </a:cubicBezTo>
                  <a:cubicBezTo>
                    <a:pt x="121" y="58"/>
                    <a:pt x="122" y="60"/>
                    <a:pt x="122" y="61"/>
                  </a:cubicBezTo>
                  <a:cubicBezTo>
                    <a:pt x="123" y="64"/>
                    <a:pt x="123" y="67"/>
                    <a:pt x="124" y="70"/>
                  </a:cubicBezTo>
                  <a:cubicBezTo>
                    <a:pt x="125" y="76"/>
                    <a:pt x="127" y="82"/>
                    <a:pt x="128" y="88"/>
                  </a:cubicBezTo>
                  <a:cubicBezTo>
                    <a:pt x="152" y="189"/>
                    <a:pt x="184" y="322"/>
                    <a:pt x="216" y="456"/>
                  </a:cubicBezTo>
                  <a:cubicBezTo>
                    <a:pt x="220" y="472"/>
                    <a:pt x="230" y="486"/>
                    <a:pt x="244" y="496"/>
                  </a:cubicBezTo>
                  <a:cubicBezTo>
                    <a:pt x="250" y="500"/>
                    <a:pt x="258" y="504"/>
                    <a:pt x="266" y="505"/>
                  </a:cubicBezTo>
                  <a:cubicBezTo>
                    <a:pt x="270" y="506"/>
                    <a:pt x="274" y="506"/>
                    <a:pt x="278" y="506"/>
                  </a:cubicBezTo>
                  <a:cubicBezTo>
                    <a:pt x="282" y="506"/>
                    <a:pt x="287" y="506"/>
                    <a:pt x="291" y="506"/>
                  </a:cubicBezTo>
                  <a:cubicBezTo>
                    <a:pt x="325" y="506"/>
                    <a:pt x="358" y="506"/>
                    <a:pt x="390" y="506"/>
                  </a:cubicBezTo>
                  <a:cubicBezTo>
                    <a:pt x="455" y="506"/>
                    <a:pt x="515" y="505"/>
                    <a:pt x="566" y="505"/>
                  </a:cubicBezTo>
                  <a:cubicBezTo>
                    <a:pt x="669" y="505"/>
                    <a:pt x="738" y="504"/>
                    <a:pt x="738" y="504"/>
                  </a:cubicBezTo>
                  <a:cubicBezTo>
                    <a:pt x="739" y="504"/>
                    <a:pt x="740" y="506"/>
                    <a:pt x="740" y="507"/>
                  </a:cubicBezTo>
                  <a:cubicBezTo>
                    <a:pt x="740" y="508"/>
                    <a:pt x="739" y="509"/>
                    <a:pt x="738" y="509"/>
                  </a:cubicBezTo>
                  <a:cubicBezTo>
                    <a:pt x="738" y="509"/>
                    <a:pt x="669" y="510"/>
                    <a:pt x="566" y="510"/>
                  </a:cubicBezTo>
                  <a:cubicBezTo>
                    <a:pt x="515" y="510"/>
                    <a:pt x="455" y="511"/>
                    <a:pt x="390" y="511"/>
                  </a:cubicBezTo>
                  <a:cubicBezTo>
                    <a:pt x="358" y="511"/>
                    <a:pt x="325" y="511"/>
                    <a:pt x="291" y="511"/>
                  </a:cubicBezTo>
                  <a:cubicBezTo>
                    <a:pt x="287" y="511"/>
                    <a:pt x="282" y="511"/>
                    <a:pt x="278" y="511"/>
                  </a:cubicBezTo>
                  <a:cubicBezTo>
                    <a:pt x="274" y="511"/>
                    <a:pt x="269" y="511"/>
                    <a:pt x="265" y="510"/>
                  </a:cubicBezTo>
                  <a:cubicBezTo>
                    <a:pt x="256" y="508"/>
                    <a:pt x="248" y="505"/>
                    <a:pt x="241" y="500"/>
                  </a:cubicBezTo>
                  <a:cubicBezTo>
                    <a:pt x="233" y="495"/>
                    <a:pt x="227" y="489"/>
                    <a:pt x="222" y="481"/>
                  </a:cubicBezTo>
                  <a:cubicBezTo>
                    <a:pt x="219" y="477"/>
                    <a:pt x="217" y="474"/>
                    <a:pt x="216" y="469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13" y="463"/>
                    <a:pt x="213" y="463"/>
                    <a:pt x="213" y="463"/>
                  </a:cubicBezTo>
                  <a:cubicBezTo>
                    <a:pt x="213" y="462"/>
                    <a:pt x="213" y="462"/>
                    <a:pt x="213" y="462"/>
                  </a:cubicBezTo>
                  <a:cubicBezTo>
                    <a:pt x="212" y="461"/>
                    <a:pt x="212" y="461"/>
                    <a:pt x="212" y="461"/>
                  </a:cubicBezTo>
                  <a:cubicBezTo>
                    <a:pt x="212" y="460"/>
                    <a:pt x="212" y="460"/>
                    <a:pt x="212" y="460"/>
                  </a:cubicBezTo>
                  <a:cubicBezTo>
                    <a:pt x="211" y="457"/>
                    <a:pt x="211" y="457"/>
                    <a:pt x="211" y="457"/>
                  </a:cubicBezTo>
                  <a:cubicBezTo>
                    <a:pt x="180" y="323"/>
                    <a:pt x="148" y="190"/>
                    <a:pt x="124" y="89"/>
                  </a:cubicBezTo>
                  <a:cubicBezTo>
                    <a:pt x="123" y="83"/>
                    <a:pt x="121" y="77"/>
                    <a:pt x="120" y="71"/>
                  </a:cubicBezTo>
                  <a:cubicBezTo>
                    <a:pt x="119" y="68"/>
                    <a:pt x="118" y="65"/>
                    <a:pt x="118" y="62"/>
                  </a:cubicBezTo>
                  <a:cubicBezTo>
                    <a:pt x="117" y="61"/>
                    <a:pt x="117" y="59"/>
                    <a:pt x="117" y="58"/>
                  </a:cubicBezTo>
                  <a:cubicBezTo>
                    <a:pt x="116" y="56"/>
                    <a:pt x="116" y="55"/>
                    <a:pt x="115" y="54"/>
                  </a:cubicBezTo>
                  <a:cubicBezTo>
                    <a:pt x="111" y="43"/>
                    <a:pt x="105" y="34"/>
                    <a:pt x="97" y="27"/>
                  </a:cubicBezTo>
                  <a:cubicBezTo>
                    <a:pt x="90" y="21"/>
                    <a:pt x="81" y="16"/>
                    <a:pt x="73" y="14"/>
                  </a:cubicBezTo>
                  <a:cubicBezTo>
                    <a:pt x="71" y="13"/>
                    <a:pt x="69" y="13"/>
                    <a:pt x="66" y="12"/>
                  </a:cubicBezTo>
                  <a:cubicBezTo>
                    <a:pt x="64" y="12"/>
                    <a:pt x="62" y="12"/>
                    <a:pt x="60" y="11"/>
                  </a:cubicBezTo>
                  <a:cubicBezTo>
                    <a:pt x="56" y="11"/>
                    <a:pt x="52" y="10"/>
                    <a:pt x="48" y="10"/>
                  </a:cubicBezTo>
                  <a:cubicBezTo>
                    <a:pt x="19" y="6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547"/>
            <p:cNvSpPr/>
            <p:nvPr/>
          </p:nvSpPr>
          <p:spPr bwMode="auto">
            <a:xfrm>
              <a:off x="8384254" y="4675055"/>
              <a:ext cx="1334558" cy="758429"/>
            </a:xfrm>
            <a:custGeom>
              <a:avLst/>
              <a:gdLst>
                <a:gd name="T0" fmla="*/ 4 w 475"/>
                <a:gd name="T1" fmla="*/ 2 h 270"/>
                <a:gd name="T2" fmla="*/ 40 w 475"/>
                <a:gd name="T3" fmla="*/ 95 h 270"/>
                <a:gd name="T4" fmla="*/ 77 w 475"/>
                <a:gd name="T5" fmla="*/ 191 h 270"/>
                <a:gd name="T6" fmla="*/ 87 w 475"/>
                <a:gd name="T7" fmla="*/ 218 h 270"/>
                <a:gd name="T8" fmla="*/ 92 w 475"/>
                <a:gd name="T9" fmla="*/ 231 h 270"/>
                <a:gd name="T10" fmla="*/ 100 w 475"/>
                <a:gd name="T11" fmla="*/ 243 h 270"/>
                <a:gd name="T12" fmla="*/ 123 w 475"/>
                <a:gd name="T13" fmla="*/ 260 h 270"/>
                <a:gd name="T14" fmla="*/ 137 w 475"/>
                <a:gd name="T15" fmla="*/ 264 h 270"/>
                <a:gd name="T16" fmla="*/ 151 w 475"/>
                <a:gd name="T17" fmla="*/ 265 h 270"/>
                <a:gd name="T18" fmla="*/ 472 w 475"/>
                <a:gd name="T19" fmla="*/ 265 h 270"/>
                <a:gd name="T20" fmla="*/ 475 w 475"/>
                <a:gd name="T21" fmla="*/ 268 h 270"/>
                <a:gd name="T22" fmla="*/ 472 w 475"/>
                <a:gd name="T23" fmla="*/ 270 h 270"/>
                <a:gd name="T24" fmla="*/ 151 w 475"/>
                <a:gd name="T25" fmla="*/ 270 h 270"/>
                <a:gd name="T26" fmla="*/ 136 w 475"/>
                <a:gd name="T27" fmla="*/ 269 h 270"/>
                <a:gd name="T28" fmla="*/ 121 w 475"/>
                <a:gd name="T29" fmla="*/ 265 h 270"/>
                <a:gd name="T30" fmla="*/ 96 w 475"/>
                <a:gd name="T31" fmla="*/ 246 h 270"/>
                <a:gd name="T32" fmla="*/ 88 w 475"/>
                <a:gd name="T33" fmla="*/ 234 h 270"/>
                <a:gd name="T34" fmla="*/ 82 w 475"/>
                <a:gd name="T35" fmla="*/ 220 h 270"/>
                <a:gd name="T36" fmla="*/ 72 w 475"/>
                <a:gd name="T37" fmla="*/ 193 h 270"/>
                <a:gd name="T38" fmla="*/ 36 w 475"/>
                <a:gd name="T39" fmla="*/ 97 h 270"/>
                <a:gd name="T40" fmla="*/ 0 w 475"/>
                <a:gd name="T41" fmla="*/ 3 h 270"/>
                <a:gd name="T42" fmla="*/ 2 w 475"/>
                <a:gd name="T43" fmla="*/ 0 h 270"/>
                <a:gd name="T44" fmla="*/ 4 w 475"/>
                <a:gd name="T45" fmla="*/ 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5" h="270">
                  <a:moveTo>
                    <a:pt x="4" y="2"/>
                  </a:moveTo>
                  <a:cubicBezTo>
                    <a:pt x="4" y="2"/>
                    <a:pt x="18" y="39"/>
                    <a:pt x="40" y="95"/>
                  </a:cubicBezTo>
                  <a:cubicBezTo>
                    <a:pt x="51" y="123"/>
                    <a:pt x="63" y="156"/>
                    <a:pt x="77" y="191"/>
                  </a:cubicBezTo>
                  <a:cubicBezTo>
                    <a:pt x="80" y="200"/>
                    <a:pt x="83" y="209"/>
                    <a:pt x="87" y="218"/>
                  </a:cubicBezTo>
                  <a:cubicBezTo>
                    <a:pt x="89" y="223"/>
                    <a:pt x="90" y="227"/>
                    <a:pt x="92" y="231"/>
                  </a:cubicBezTo>
                  <a:cubicBezTo>
                    <a:pt x="95" y="235"/>
                    <a:pt x="97" y="240"/>
                    <a:pt x="100" y="243"/>
                  </a:cubicBezTo>
                  <a:cubicBezTo>
                    <a:pt x="106" y="250"/>
                    <a:pt x="114" y="256"/>
                    <a:pt x="123" y="260"/>
                  </a:cubicBezTo>
                  <a:cubicBezTo>
                    <a:pt x="127" y="262"/>
                    <a:pt x="132" y="264"/>
                    <a:pt x="137" y="264"/>
                  </a:cubicBezTo>
                  <a:cubicBezTo>
                    <a:pt x="141" y="265"/>
                    <a:pt x="146" y="265"/>
                    <a:pt x="151" y="265"/>
                  </a:cubicBezTo>
                  <a:cubicBezTo>
                    <a:pt x="312" y="265"/>
                    <a:pt x="472" y="265"/>
                    <a:pt x="472" y="265"/>
                  </a:cubicBezTo>
                  <a:cubicBezTo>
                    <a:pt x="474" y="265"/>
                    <a:pt x="475" y="266"/>
                    <a:pt x="475" y="268"/>
                  </a:cubicBezTo>
                  <a:cubicBezTo>
                    <a:pt x="475" y="269"/>
                    <a:pt x="474" y="270"/>
                    <a:pt x="472" y="270"/>
                  </a:cubicBezTo>
                  <a:cubicBezTo>
                    <a:pt x="472" y="270"/>
                    <a:pt x="312" y="270"/>
                    <a:pt x="151" y="270"/>
                  </a:cubicBezTo>
                  <a:cubicBezTo>
                    <a:pt x="146" y="270"/>
                    <a:pt x="141" y="270"/>
                    <a:pt x="136" y="269"/>
                  </a:cubicBezTo>
                  <a:cubicBezTo>
                    <a:pt x="131" y="268"/>
                    <a:pt x="126" y="267"/>
                    <a:pt x="121" y="265"/>
                  </a:cubicBezTo>
                  <a:cubicBezTo>
                    <a:pt x="111" y="261"/>
                    <a:pt x="103" y="254"/>
                    <a:pt x="96" y="246"/>
                  </a:cubicBezTo>
                  <a:cubicBezTo>
                    <a:pt x="93" y="242"/>
                    <a:pt x="90" y="238"/>
                    <a:pt x="88" y="234"/>
                  </a:cubicBezTo>
                  <a:cubicBezTo>
                    <a:pt x="86" y="229"/>
                    <a:pt x="84" y="224"/>
                    <a:pt x="82" y="220"/>
                  </a:cubicBezTo>
                  <a:cubicBezTo>
                    <a:pt x="79" y="211"/>
                    <a:pt x="76" y="202"/>
                    <a:pt x="72" y="193"/>
                  </a:cubicBezTo>
                  <a:cubicBezTo>
                    <a:pt x="59" y="158"/>
                    <a:pt x="47" y="125"/>
                    <a:pt x="36" y="97"/>
                  </a:cubicBezTo>
                  <a:cubicBezTo>
                    <a:pt x="15" y="40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549"/>
            <p:cNvSpPr/>
            <p:nvPr/>
          </p:nvSpPr>
          <p:spPr bwMode="auto">
            <a:xfrm>
              <a:off x="6157125" y="5268384"/>
              <a:ext cx="204656" cy="345679"/>
            </a:xfrm>
            <a:custGeom>
              <a:avLst/>
              <a:gdLst>
                <a:gd name="T0" fmla="*/ 65 w 73"/>
                <a:gd name="T1" fmla="*/ 93 h 123"/>
                <a:gd name="T2" fmla="*/ 24 w 73"/>
                <a:gd name="T3" fmla="*/ 120 h 123"/>
                <a:gd name="T4" fmla="*/ 7 w 73"/>
                <a:gd name="T5" fmla="*/ 55 h 123"/>
                <a:gd name="T6" fmla="*/ 51 w 73"/>
                <a:gd name="T7" fmla="*/ 4 h 123"/>
                <a:gd name="T8" fmla="*/ 72 w 73"/>
                <a:gd name="T9" fmla="*/ 23 h 123"/>
                <a:gd name="T10" fmla="*/ 63 w 73"/>
                <a:gd name="T11" fmla="*/ 68 h 123"/>
                <a:gd name="T12" fmla="*/ 65 w 73"/>
                <a:gd name="T13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3">
                  <a:moveTo>
                    <a:pt x="65" y="93"/>
                  </a:moveTo>
                  <a:cubicBezTo>
                    <a:pt x="60" y="115"/>
                    <a:pt x="37" y="123"/>
                    <a:pt x="24" y="120"/>
                  </a:cubicBezTo>
                  <a:cubicBezTo>
                    <a:pt x="8" y="116"/>
                    <a:pt x="0" y="87"/>
                    <a:pt x="7" y="55"/>
                  </a:cubicBezTo>
                  <a:cubicBezTo>
                    <a:pt x="15" y="23"/>
                    <a:pt x="34" y="0"/>
                    <a:pt x="51" y="4"/>
                  </a:cubicBezTo>
                  <a:cubicBezTo>
                    <a:pt x="61" y="6"/>
                    <a:pt x="72" y="14"/>
                    <a:pt x="72" y="23"/>
                  </a:cubicBezTo>
                  <a:cubicBezTo>
                    <a:pt x="73" y="36"/>
                    <a:pt x="61" y="47"/>
                    <a:pt x="63" y="68"/>
                  </a:cubicBezTo>
                  <a:cubicBezTo>
                    <a:pt x="64" y="77"/>
                    <a:pt x="67" y="85"/>
                    <a:pt x="65" y="93"/>
                  </a:cubicBezTo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550"/>
            <p:cNvSpPr/>
            <p:nvPr/>
          </p:nvSpPr>
          <p:spPr bwMode="auto">
            <a:xfrm>
              <a:off x="6083173" y="5390489"/>
              <a:ext cx="423069" cy="340519"/>
            </a:xfrm>
            <a:custGeom>
              <a:avLst/>
              <a:gdLst>
                <a:gd name="T0" fmla="*/ 139 w 150"/>
                <a:gd name="T1" fmla="*/ 121 h 121"/>
                <a:gd name="T2" fmla="*/ 114 w 150"/>
                <a:gd name="T3" fmla="*/ 116 h 121"/>
                <a:gd name="T4" fmla="*/ 10 w 150"/>
                <a:gd name="T5" fmla="*/ 78 h 121"/>
                <a:gd name="T6" fmla="*/ 1 w 150"/>
                <a:gd name="T7" fmla="*/ 57 h 121"/>
                <a:gd name="T8" fmla="*/ 2 w 150"/>
                <a:gd name="T9" fmla="*/ 52 h 121"/>
                <a:gd name="T10" fmla="*/ 16 w 150"/>
                <a:gd name="T11" fmla="*/ 9 h 121"/>
                <a:gd name="T12" fmla="*/ 25 w 150"/>
                <a:gd name="T13" fmla="*/ 1 h 121"/>
                <a:gd name="T14" fmla="*/ 37 w 150"/>
                <a:gd name="T15" fmla="*/ 5 h 121"/>
                <a:gd name="T16" fmla="*/ 38 w 150"/>
                <a:gd name="T17" fmla="*/ 7 h 121"/>
                <a:gd name="T18" fmla="*/ 60 w 150"/>
                <a:gd name="T19" fmla="*/ 35 h 121"/>
                <a:gd name="T20" fmla="*/ 77 w 150"/>
                <a:gd name="T21" fmla="*/ 40 h 121"/>
                <a:gd name="T22" fmla="*/ 98 w 150"/>
                <a:gd name="T23" fmla="*/ 42 h 121"/>
                <a:gd name="T24" fmla="*/ 117 w 150"/>
                <a:gd name="T25" fmla="*/ 64 h 121"/>
                <a:gd name="T26" fmla="*/ 134 w 150"/>
                <a:gd name="T27" fmla="*/ 85 h 121"/>
                <a:gd name="T28" fmla="*/ 148 w 150"/>
                <a:gd name="T29" fmla="*/ 104 h 121"/>
                <a:gd name="T30" fmla="*/ 150 w 150"/>
                <a:gd name="T31" fmla="*/ 110 h 121"/>
                <a:gd name="T32" fmla="*/ 139 w 150"/>
                <a:gd name="T3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20">
                  <a:moveTo>
                    <a:pt x="139" y="121"/>
                  </a:moveTo>
                  <a:cubicBezTo>
                    <a:pt x="130" y="121"/>
                    <a:pt x="122" y="118"/>
                    <a:pt x="114" y="116"/>
                  </a:cubicBezTo>
                  <a:cubicBezTo>
                    <a:pt x="112" y="115"/>
                    <a:pt x="32" y="88"/>
                    <a:pt x="10" y="78"/>
                  </a:cubicBezTo>
                  <a:cubicBezTo>
                    <a:pt x="1" y="74"/>
                    <a:pt x="0" y="66"/>
                    <a:pt x="1" y="57"/>
                  </a:cubicBezTo>
                  <a:cubicBezTo>
                    <a:pt x="2" y="55"/>
                    <a:pt x="2" y="54"/>
                    <a:pt x="2" y="52"/>
                  </a:cubicBezTo>
                  <a:cubicBezTo>
                    <a:pt x="6" y="38"/>
                    <a:pt x="11" y="23"/>
                    <a:pt x="16" y="9"/>
                  </a:cubicBezTo>
                  <a:cubicBezTo>
                    <a:pt x="18" y="5"/>
                    <a:pt x="21" y="3"/>
                    <a:pt x="25" y="1"/>
                  </a:cubicBezTo>
                  <a:cubicBezTo>
                    <a:pt x="29" y="0"/>
                    <a:pt x="33" y="1"/>
                    <a:pt x="37" y="5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4" y="17"/>
                    <a:pt x="50" y="28"/>
                    <a:pt x="60" y="35"/>
                  </a:cubicBezTo>
                  <a:cubicBezTo>
                    <a:pt x="65" y="38"/>
                    <a:pt x="71" y="40"/>
                    <a:pt x="77" y="40"/>
                  </a:cubicBezTo>
                  <a:cubicBezTo>
                    <a:pt x="83" y="41"/>
                    <a:pt x="93" y="38"/>
                    <a:pt x="98" y="42"/>
                  </a:cubicBezTo>
                  <a:cubicBezTo>
                    <a:pt x="105" y="49"/>
                    <a:pt x="111" y="57"/>
                    <a:pt x="117" y="64"/>
                  </a:cubicBezTo>
                  <a:cubicBezTo>
                    <a:pt x="122" y="71"/>
                    <a:pt x="128" y="78"/>
                    <a:pt x="134" y="85"/>
                  </a:cubicBezTo>
                  <a:cubicBezTo>
                    <a:pt x="139" y="91"/>
                    <a:pt x="145" y="96"/>
                    <a:pt x="148" y="104"/>
                  </a:cubicBezTo>
                  <a:cubicBezTo>
                    <a:pt x="149" y="106"/>
                    <a:pt x="150" y="108"/>
                    <a:pt x="150" y="110"/>
                  </a:cubicBezTo>
                  <a:cubicBezTo>
                    <a:pt x="150" y="115"/>
                    <a:pt x="146" y="120"/>
                    <a:pt x="139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551"/>
            <p:cNvSpPr/>
            <p:nvPr/>
          </p:nvSpPr>
          <p:spPr bwMode="auto">
            <a:xfrm>
              <a:off x="6083173" y="5552149"/>
              <a:ext cx="423069" cy="178858"/>
            </a:xfrm>
            <a:custGeom>
              <a:avLst/>
              <a:gdLst>
                <a:gd name="T0" fmla="*/ 139 w 150"/>
                <a:gd name="T1" fmla="*/ 64 h 64"/>
                <a:gd name="T2" fmla="*/ 114 w 150"/>
                <a:gd name="T3" fmla="*/ 59 h 64"/>
                <a:gd name="T4" fmla="*/ 10 w 150"/>
                <a:gd name="T5" fmla="*/ 21 h 64"/>
                <a:gd name="T6" fmla="*/ 1 w 150"/>
                <a:gd name="T7" fmla="*/ 0 h 64"/>
                <a:gd name="T8" fmla="*/ 4 w 150"/>
                <a:gd name="T9" fmla="*/ 1 h 64"/>
                <a:gd name="T10" fmla="*/ 75 w 150"/>
                <a:gd name="T11" fmla="*/ 26 h 64"/>
                <a:gd name="T12" fmla="*/ 136 w 150"/>
                <a:gd name="T13" fmla="*/ 48 h 64"/>
                <a:gd name="T14" fmla="*/ 150 w 150"/>
                <a:gd name="T15" fmla="*/ 53 h 64"/>
                <a:gd name="T16" fmla="*/ 139 w 15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64">
                  <a:moveTo>
                    <a:pt x="139" y="64"/>
                  </a:moveTo>
                  <a:cubicBezTo>
                    <a:pt x="130" y="64"/>
                    <a:pt x="122" y="61"/>
                    <a:pt x="114" y="59"/>
                  </a:cubicBezTo>
                  <a:cubicBezTo>
                    <a:pt x="112" y="58"/>
                    <a:pt x="32" y="31"/>
                    <a:pt x="10" y="21"/>
                  </a:cubicBezTo>
                  <a:cubicBezTo>
                    <a:pt x="1" y="17"/>
                    <a:pt x="0" y="9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7" y="9"/>
                    <a:pt x="51" y="18"/>
                    <a:pt x="75" y="26"/>
                  </a:cubicBezTo>
                  <a:cubicBezTo>
                    <a:pt x="95" y="33"/>
                    <a:pt x="116" y="40"/>
                    <a:pt x="136" y="48"/>
                  </a:cubicBezTo>
                  <a:cubicBezTo>
                    <a:pt x="140" y="49"/>
                    <a:pt x="145" y="51"/>
                    <a:pt x="150" y="53"/>
                  </a:cubicBezTo>
                  <a:cubicBezTo>
                    <a:pt x="150" y="58"/>
                    <a:pt x="146" y="63"/>
                    <a:pt x="139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552"/>
            <p:cNvSpPr>
              <a:spLocks noEditPoints="1"/>
            </p:cNvSpPr>
            <p:nvPr/>
          </p:nvSpPr>
          <p:spPr bwMode="auto">
            <a:xfrm>
              <a:off x="6353181" y="5430045"/>
              <a:ext cx="56754" cy="110067"/>
            </a:xfrm>
            <a:custGeom>
              <a:avLst/>
              <a:gdLst>
                <a:gd name="T0" fmla="*/ 5 w 20"/>
                <a:gd name="T1" fmla="*/ 37 h 39"/>
                <a:gd name="T2" fmla="*/ 3 w 20"/>
                <a:gd name="T3" fmla="*/ 34 h 39"/>
                <a:gd name="T4" fmla="*/ 2 w 20"/>
                <a:gd name="T5" fmla="*/ 30 h 39"/>
                <a:gd name="T6" fmla="*/ 0 w 20"/>
                <a:gd name="T7" fmla="*/ 25 h 39"/>
                <a:gd name="T8" fmla="*/ 0 w 20"/>
                <a:gd name="T9" fmla="*/ 22 h 39"/>
                <a:gd name="T10" fmla="*/ 0 w 20"/>
                <a:gd name="T11" fmla="*/ 20 h 39"/>
                <a:gd name="T12" fmla="*/ 0 w 20"/>
                <a:gd name="T13" fmla="*/ 19 h 39"/>
                <a:gd name="T14" fmla="*/ 1 w 20"/>
                <a:gd name="T15" fmla="*/ 12 h 39"/>
                <a:gd name="T16" fmla="*/ 5 w 20"/>
                <a:gd name="T17" fmla="*/ 5 h 39"/>
                <a:gd name="T18" fmla="*/ 6 w 20"/>
                <a:gd name="T19" fmla="*/ 3 h 39"/>
                <a:gd name="T20" fmla="*/ 7 w 20"/>
                <a:gd name="T21" fmla="*/ 2 h 39"/>
                <a:gd name="T22" fmla="*/ 8 w 20"/>
                <a:gd name="T23" fmla="*/ 2 h 39"/>
                <a:gd name="T24" fmla="*/ 12 w 20"/>
                <a:gd name="T25" fmla="*/ 0 h 39"/>
                <a:gd name="T26" fmla="*/ 13 w 20"/>
                <a:gd name="T27" fmla="*/ 0 h 39"/>
                <a:gd name="T28" fmla="*/ 15 w 20"/>
                <a:gd name="T29" fmla="*/ 1 h 39"/>
                <a:gd name="T30" fmla="*/ 17 w 20"/>
                <a:gd name="T31" fmla="*/ 2 h 39"/>
                <a:gd name="T32" fmla="*/ 19 w 20"/>
                <a:gd name="T33" fmla="*/ 4 h 39"/>
                <a:gd name="T34" fmla="*/ 19 w 20"/>
                <a:gd name="T35" fmla="*/ 6 h 39"/>
                <a:gd name="T36" fmla="*/ 20 w 20"/>
                <a:gd name="T37" fmla="*/ 8 h 39"/>
                <a:gd name="T38" fmla="*/ 20 w 20"/>
                <a:gd name="T39" fmla="*/ 10 h 39"/>
                <a:gd name="T40" fmla="*/ 19 w 20"/>
                <a:gd name="T41" fmla="*/ 14 h 39"/>
                <a:gd name="T42" fmla="*/ 17 w 20"/>
                <a:gd name="T43" fmla="*/ 21 h 39"/>
                <a:gd name="T44" fmla="*/ 14 w 20"/>
                <a:gd name="T45" fmla="*/ 26 h 39"/>
                <a:gd name="T46" fmla="*/ 10 w 20"/>
                <a:gd name="T47" fmla="*/ 34 h 39"/>
                <a:gd name="T48" fmla="*/ 7 w 20"/>
                <a:gd name="T49" fmla="*/ 39 h 39"/>
                <a:gd name="T50" fmla="*/ 5 w 20"/>
                <a:gd name="T51" fmla="*/ 37 h 39"/>
                <a:gd name="T52" fmla="*/ 6 w 20"/>
                <a:gd name="T53" fmla="*/ 33 h 39"/>
                <a:gd name="T54" fmla="*/ 6 w 20"/>
                <a:gd name="T55" fmla="*/ 32 h 39"/>
                <a:gd name="T56" fmla="*/ 11 w 20"/>
                <a:gd name="T57" fmla="*/ 24 h 39"/>
                <a:gd name="T58" fmla="*/ 13 w 20"/>
                <a:gd name="T59" fmla="*/ 19 h 39"/>
                <a:gd name="T60" fmla="*/ 15 w 20"/>
                <a:gd name="T61" fmla="*/ 13 h 39"/>
                <a:gd name="T62" fmla="*/ 16 w 20"/>
                <a:gd name="T63" fmla="*/ 10 h 39"/>
                <a:gd name="T64" fmla="*/ 16 w 20"/>
                <a:gd name="T65" fmla="*/ 8 h 39"/>
                <a:gd name="T66" fmla="*/ 16 w 20"/>
                <a:gd name="T67" fmla="*/ 7 h 39"/>
                <a:gd name="T68" fmla="*/ 12 w 20"/>
                <a:gd name="T69" fmla="*/ 4 h 39"/>
                <a:gd name="T70" fmla="*/ 11 w 20"/>
                <a:gd name="T71" fmla="*/ 5 h 39"/>
                <a:gd name="T72" fmla="*/ 10 w 20"/>
                <a:gd name="T73" fmla="*/ 5 h 39"/>
                <a:gd name="T74" fmla="*/ 9 w 20"/>
                <a:gd name="T75" fmla="*/ 6 h 39"/>
                <a:gd name="T76" fmla="*/ 8 w 20"/>
                <a:gd name="T77" fmla="*/ 6 h 39"/>
                <a:gd name="T78" fmla="*/ 7 w 20"/>
                <a:gd name="T79" fmla="*/ 7 h 39"/>
                <a:gd name="T80" fmla="*/ 4 w 20"/>
                <a:gd name="T81" fmla="*/ 13 h 39"/>
                <a:gd name="T82" fmla="*/ 3 w 20"/>
                <a:gd name="T83" fmla="*/ 19 h 39"/>
                <a:gd name="T84" fmla="*/ 3 w 20"/>
                <a:gd name="T85" fmla="*/ 21 h 39"/>
                <a:gd name="T86" fmla="*/ 3 w 20"/>
                <a:gd name="T87" fmla="*/ 22 h 39"/>
                <a:gd name="T88" fmla="*/ 3 w 20"/>
                <a:gd name="T89" fmla="*/ 25 h 39"/>
                <a:gd name="T90" fmla="*/ 5 w 20"/>
                <a:gd name="T91" fmla="*/ 29 h 39"/>
                <a:gd name="T92" fmla="*/ 6 w 20"/>
                <a:gd name="T93" fmla="*/ 32 h 39"/>
                <a:gd name="T94" fmla="*/ 6 w 20"/>
                <a:gd name="T95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" h="39">
                  <a:moveTo>
                    <a:pt x="5" y="37"/>
                  </a:moveTo>
                  <a:cubicBezTo>
                    <a:pt x="5" y="37"/>
                    <a:pt x="5" y="36"/>
                    <a:pt x="3" y="34"/>
                  </a:cubicBezTo>
                  <a:cubicBezTo>
                    <a:pt x="3" y="33"/>
                    <a:pt x="2" y="32"/>
                    <a:pt x="2" y="30"/>
                  </a:cubicBezTo>
                  <a:cubicBezTo>
                    <a:pt x="1" y="29"/>
                    <a:pt x="1" y="27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0" y="1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5" y="1"/>
                  </a:cubicBezTo>
                  <a:cubicBezTo>
                    <a:pt x="15" y="1"/>
                    <a:pt x="16" y="1"/>
                    <a:pt x="17" y="2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19" y="5"/>
                    <a:pt x="19" y="5"/>
                    <a:pt x="19" y="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1"/>
                    <a:pt x="20" y="13"/>
                    <a:pt x="19" y="14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6" y="23"/>
                    <a:pt x="15" y="25"/>
                    <a:pt x="14" y="26"/>
                  </a:cubicBezTo>
                  <a:cubicBezTo>
                    <a:pt x="12" y="30"/>
                    <a:pt x="11" y="32"/>
                    <a:pt x="10" y="34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5" y="37"/>
                  </a:lnTo>
                  <a:close/>
                  <a:moveTo>
                    <a:pt x="6" y="33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8" y="30"/>
                    <a:pt x="9" y="28"/>
                    <a:pt x="11" y="24"/>
                  </a:cubicBezTo>
                  <a:cubicBezTo>
                    <a:pt x="12" y="23"/>
                    <a:pt x="13" y="21"/>
                    <a:pt x="13" y="19"/>
                  </a:cubicBezTo>
                  <a:cubicBezTo>
                    <a:pt x="14" y="17"/>
                    <a:pt x="15" y="15"/>
                    <a:pt x="15" y="13"/>
                  </a:cubicBezTo>
                  <a:cubicBezTo>
                    <a:pt x="16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4" y="4"/>
                    <a:pt x="12" y="4"/>
                  </a:cubicBezTo>
                  <a:cubicBezTo>
                    <a:pt x="12" y="4"/>
                    <a:pt x="12" y="4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6" y="9"/>
                    <a:pt x="5" y="11"/>
                    <a:pt x="4" y="13"/>
                  </a:cubicBezTo>
                  <a:cubicBezTo>
                    <a:pt x="4" y="15"/>
                    <a:pt x="3" y="17"/>
                    <a:pt x="3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3"/>
                    <a:pt x="3" y="24"/>
                    <a:pt x="3" y="25"/>
                  </a:cubicBezTo>
                  <a:cubicBezTo>
                    <a:pt x="4" y="26"/>
                    <a:pt x="4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553"/>
            <p:cNvSpPr>
              <a:spLocks noEditPoints="1"/>
            </p:cNvSpPr>
            <p:nvPr/>
          </p:nvSpPr>
          <p:spPr bwMode="auto">
            <a:xfrm>
              <a:off x="6361779" y="5483358"/>
              <a:ext cx="106627" cy="60193"/>
            </a:xfrm>
            <a:custGeom>
              <a:avLst/>
              <a:gdLst>
                <a:gd name="T0" fmla="*/ 7 w 38"/>
                <a:gd name="T1" fmla="*/ 17 h 21"/>
                <a:gd name="T2" fmla="*/ 7 w 38"/>
                <a:gd name="T3" fmla="*/ 17 h 21"/>
                <a:gd name="T4" fmla="*/ 10 w 38"/>
                <a:gd name="T5" fmla="*/ 18 h 21"/>
                <a:gd name="T6" fmla="*/ 15 w 38"/>
                <a:gd name="T7" fmla="*/ 18 h 21"/>
                <a:gd name="T8" fmla="*/ 20 w 38"/>
                <a:gd name="T9" fmla="*/ 17 h 21"/>
                <a:gd name="T10" fmla="*/ 26 w 38"/>
                <a:gd name="T11" fmla="*/ 15 h 21"/>
                <a:gd name="T12" fmla="*/ 32 w 38"/>
                <a:gd name="T13" fmla="*/ 12 h 21"/>
                <a:gd name="T14" fmla="*/ 34 w 38"/>
                <a:gd name="T15" fmla="*/ 7 h 21"/>
                <a:gd name="T16" fmla="*/ 33 w 38"/>
                <a:gd name="T17" fmla="*/ 6 h 21"/>
                <a:gd name="T18" fmla="*/ 33 w 38"/>
                <a:gd name="T19" fmla="*/ 5 h 21"/>
                <a:gd name="T20" fmla="*/ 30 w 38"/>
                <a:gd name="T21" fmla="*/ 4 h 21"/>
                <a:gd name="T22" fmla="*/ 24 w 38"/>
                <a:gd name="T23" fmla="*/ 5 h 21"/>
                <a:gd name="T24" fmla="*/ 22 w 38"/>
                <a:gd name="T25" fmla="*/ 6 h 21"/>
                <a:gd name="T26" fmla="*/ 19 w 38"/>
                <a:gd name="T27" fmla="*/ 8 h 21"/>
                <a:gd name="T28" fmla="*/ 14 w 38"/>
                <a:gd name="T29" fmla="*/ 11 h 21"/>
                <a:gd name="T30" fmla="*/ 10 w 38"/>
                <a:gd name="T31" fmla="*/ 14 h 21"/>
                <a:gd name="T32" fmla="*/ 7 w 38"/>
                <a:gd name="T33" fmla="*/ 17 h 21"/>
                <a:gd name="T34" fmla="*/ 2 w 38"/>
                <a:gd name="T35" fmla="*/ 16 h 21"/>
                <a:gd name="T36" fmla="*/ 5 w 38"/>
                <a:gd name="T37" fmla="*/ 13 h 21"/>
                <a:gd name="T38" fmla="*/ 8 w 38"/>
                <a:gd name="T39" fmla="*/ 11 h 21"/>
                <a:gd name="T40" fmla="*/ 12 w 38"/>
                <a:gd name="T41" fmla="*/ 8 h 21"/>
                <a:gd name="T42" fmla="*/ 17 w 38"/>
                <a:gd name="T43" fmla="*/ 5 h 21"/>
                <a:gd name="T44" fmla="*/ 20 w 38"/>
                <a:gd name="T45" fmla="*/ 3 h 21"/>
                <a:gd name="T46" fmla="*/ 23 w 38"/>
                <a:gd name="T47" fmla="*/ 2 h 21"/>
                <a:gd name="T48" fmla="*/ 31 w 38"/>
                <a:gd name="T49" fmla="*/ 0 h 21"/>
                <a:gd name="T50" fmla="*/ 35 w 38"/>
                <a:gd name="T51" fmla="*/ 2 h 21"/>
                <a:gd name="T52" fmla="*/ 37 w 38"/>
                <a:gd name="T53" fmla="*/ 4 h 21"/>
                <a:gd name="T54" fmla="*/ 38 w 38"/>
                <a:gd name="T55" fmla="*/ 6 h 21"/>
                <a:gd name="T56" fmla="*/ 34 w 38"/>
                <a:gd name="T57" fmla="*/ 14 h 21"/>
                <a:gd name="T58" fmla="*/ 28 w 38"/>
                <a:gd name="T59" fmla="*/ 18 h 21"/>
                <a:gd name="T60" fmla="*/ 21 w 38"/>
                <a:gd name="T61" fmla="*/ 20 h 21"/>
                <a:gd name="T62" fmla="*/ 15 w 38"/>
                <a:gd name="T63" fmla="*/ 21 h 21"/>
                <a:gd name="T64" fmla="*/ 10 w 38"/>
                <a:gd name="T65" fmla="*/ 21 h 21"/>
                <a:gd name="T66" fmla="*/ 6 w 38"/>
                <a:gd name="T67" fmla="*/ 20 h 21"/>
                <a:gd name="T68" fmla="*/ 0 w 38"/>
                <a:gd name="T69" fmla="*/ 17 h 21"/>
                <a:gd name="T70" fmla="*/ 2 w 38"/>
                <a:gd name="T7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21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9" y="17"/>
                    <a:pt x="10" y="18"/>
                  </a:cubicBezTo>
                  <a:cubicBezTo>
                    <a:pt x="12" y="18"/>
                    <a:pt x="13" y="18"/>
                    <a:pt x="15" y="18"/>
                  </a:cubicBezTo>
                  <a:cubicBezTo>
                    <a:pt x="17" y="18"/>
                    <a:pt x="19" y="18"/>
                    <a:pt x="20" y="17"/>
                  </a:cubicBezTo>
                  <a:cubicBezTo>
                    <a:pt x="22" y="17"/>
                    <a:pt x="24" y="16"/>
                    <a:pt x="26" y="15"/>
                  </a:cubicBezTo>
                  <a:cubicBezTo>
                    <a:pt x="28" y="14"/>
                    <a:pt x="30" y="13"/>
                    <a:pt x="32" y="12"/>
                  </a:cubicBezTo>
                  <a:cubicBezTo>
                    <a:pt x="33" y="10"/>
                    <a:pt x="34" y="8"/>
                    <a:pt x="34" y="7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1" y="4"/>
                    <a:pt x="30" y="4"/>
                  </a:cubicBezTo>
                  <a:cubicBezTo>
                    <a:pt x="28" y="4"/>
                    <a:pt x="26" y="4"/>
                    <a:pt x="24" y="5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7"/>
                    <a:pt x="20" y="8"/>
                    <a:pt x="19" y="8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2" y="12"/>
                    <a:pt x="11" y="13"/>
                    <a:pt x="10" y="14"/>
                  </a:cubicBezTo>
                  <a:cubicBezTo>
                    <a:pt x="9" y="15"/>
                    <a:pt x="8" y="16"/>
                    <a:pt x="7" y="17"/>
                  </a:cubicBezTo>
                  <a:close/>
                  <a:moveTo>
                    <a:pt x="2" y="16"/>
                  </a:moveTo>
                  <a:cubicBezTo>
                    <a:pt x="2" y="16"/>
                    <a:pt x="3" y="15"/>
                    <a:pt x="5" y="13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9" y="10"/>
                    <a:pt x="10" y="9"/>
                    <a:pt x="12" y="8"/>
                  </a:cubicBezTo>
                  <a:cubicBezTo>
                    <a:pt x="14" y="7"/>
                    <a:pt x="15" y="6"/>
                    <a:pt x="17" y="5"/>
                  </a:cubicBezTo>
                  <a:cubicBezTo>
                    <a:pt x="18" y="4"/>
                    <a:pt x="19" y="4"/>
                    <a:pt x="20" y="3"/>
                  </a:cubicBezTo>
                  <a:cubicBezTo>
                    <a:pt x="21" y="2"/>
                    <a:pt x="22" y="2"/>
                    <a:pt x="23" y="2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2"/>
                    <a:pt x="36" y="3"/>
                    <a:pt x="37" y="4"/>
                  </a:cubicBezTo>
                  <a:cubicBezTo>
                    <a:pt x="37" y="5"/>
                    <a:pt x="37" y="5"/>
                    <a:pt x="38" y="6"/>
                  </a:cubicBezTo>
                  <a:cubicBezTo>
                    <a:pt x="38" y="10"/>
                    <a:pt x="36" y="12"/>
                    <a:pt x="34" y="14"/>
                  </a:cubicBezTo>
                  <a:cubicBezTo>
                    <a:pt x="32" y="16"/>
                    <a:pt x="30" y="17"/>
                    <a:pt x="28" y="18"/>
                  </a:cubicBezTo>
                  <a:cubicBezTo>
                    <a:pt x="26" y="19"/>
                    <a:pt x="23" y="20"/>
                    <a:pt x="21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3" y="21"/>
                    <a:pt x="11" y="21"/>
                    <a:pt x="10" y="21"/>
                  </a:cubicBezTo>
                  <a:cubicBezTo>
                    <a:pt x="8" y="20"/>
                    <a:pt x="7" y="20"/>
                    <a:pt x="6" y="20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554"/>
            <p:cNvSpPr/>
            <p:nvPr/>
          </p:nvSpPr>
          <p:spPr bwMode="auto">
            <a:xfrm>
              <a:off x="6151965" y="5416286"/>
              <a:ext cx="192617" cy="127265"/>
            </a:xfrm>
            <a:custGeom>
              <a:avLst/>
              <a:gdLst>
                <a:gd name="T0" fmla="*/ 3 w 69"/>
                <a:gd name="T1" fmla="*/ 1 h 45"/>
                <a:gd name="T2" fmla="*/ 3 w 69"/>
                <a:gd name="T3" fmla="*/ 2 h 45"/>
                <a:gd name="T4" fmla="*/ 3 w 69"/>
                <a:gd name="T5" fmla="*/ 5 h 45"/>
                <a:gd name="T6" fmla="*/ 4 w 69"/>
                <a:gd name="T7" fmla="*/ 9 h 45"/>
                <a:gd name="T8" fmla="*/ 6 w 69"/>
                <a:gd name="T9" fmla="*/ 14 h 45"/>
                <a:gd name="T10" fmla="*/ 9 w 69"/>
                <a:gd name="T11" fmla="*/ 19 h 45"/>
                <a:gd name="T12" fmla="*/ 11 w 69"/>
                <a:gd name="T13" fmla="*/ 22 h 45"/>
                <a:gd name="T14" fmla="*/ 14 w 69"/>
                <a:gd name="T15" fmla="*/ 25 h 45"/>
                <a:gd name="T16" fmla="*/ 19 w 69"/>
                <a:gd name="T17" fmla="*/ 30 h 45"/>
                <a:gd name="T18" fmla="*/ 26 w 69"/>
                <a:gd name="T19" fmla="*/ 34 h 45"/>
                <a:gd name="T20" fmla="*/ 33 w 69"/>
                <a:gd name="T21" fmla="*/ 37 h 45"/>
                <a:gd name="T22" fmla="*/ 40 w 69"/>
                <a:gd name="T23" fmla="*/ 39 h 45"/>
                <a:gd name="T24" fmla="*/ 47 w 69"/>
                <a:gd name="T25" fmla="*/ 40 h 45"/>
                <a:gd name="T26" fmla="*/ 54 w 69"/>
                <a:gd name="T27" fmla="*/ 41 h 45"/>
                <a:gd name="T28" fmla="*/ 63 w 69"/>
                <a:gd name="T29" fmla="*/ 41 h 45"/>
                <a:gd name="T30" fmla="*/ 67 w 69"/>
                <a:gd name="T31" fmla="*/ 41 h 45"/>
                <a:gd name="T32" fmla="*/ 67 w 69"/>
                <a:gd name="T33" fmla="*/ 41 h 45"/>
                <a:gd name="T34" fmla="*/ 69 w 69"/>
                <a:gd name="T35" fmla="*/ 43 h 45"/>
                <a:gd name="T36" fmla="*/ 67 w 69"/>
                <a:gd name="T37" fmla="*/ 45 h 45"/>
                <a:gd name="T38" fmla="*/ 63 w 69"/>
                <a:gd name="T39" fmla="*/ 45 h 45"/>
                <a:gd name="T40" fmla="*/ 59 w 69"/>
                <a:gd name="T41" fmla="*/ 45 h 45"/>
                <a:gd name="T42" fmla="*/ 53 w 69"/>
                <a:gd name="T43" fmla="*/ 45 h 45"/>
                <a:gd name="T44" fmla="*/ 47 w 69"/>
                <a:gd name="T45" fmla="*/ 44 h 45"/>
                <a:gd name="T46" fmla="*/ 39 w 69"/>
                <a:gd name="T47" fmla="*/ 43 h 45"/>
                <a:gd name="T48" fmla="*/ 32 w 69"/>
                <a:gd name="T49" fmla="*/ 41 h 45"/>
                <a:gd name="T50" fmla="*/ 24 w 69"/>
                <a:gd name="T51" fmla="*/ 37 h 45"/>
                <a:gd name="T52" fmla="*/ 17 w 69"/>
                <a:gd name="T53" fmla="*/ 33 h 45"/>
                <a:gd name="T54" fmla="*/ 11 w 69"/>
                <a:gd name="T55" fmla="*/ 27 h 45"/>
                <a:gd name="T56" fmla="*/ 8 w 69"/>
                <a:gd name="T57" fmla="*/ 24 h 45"/>
                <a:gd name="T58" fmla="*/ 6 w 69"/>
                <a:gd name="T59" fmla="*/ 21 h 45"/>
                <a:gd name="T60" fmla="*/ 3 w 69"/>
                <a:gd name="T61" fmla="*/ 15 h 45"/>
                <a:gd name="T62" fmla="*/ 1 w 69"/>
                <a:gd name="T63" fmla="*/ 10 h 45"/>
                <a:gd name="T64" fmla="*/ 0 w 69"/>
                <a:gd name="T65" fmla="*/ 5 h 45"/>
                <a:gd name="T66" fmla="*/ 0 w 69"/>
                <a:gd name="T67" fmla="*/ 3 h 45"/>
                <a:gd name="T68" fmla="*/ 0 w 69"/>
                <a:gd name="T69" fmla="*/ 2 h 45"/>
                <a:gd name="T70" fmla="*/ 0 w 69"/>
                <a:gd name="T71" fmla="*/ 1 h 45"/>
                <a:gd name="T72" fmla="*/ 1 w 69"/>
                <a:gd name="T73" fmla="*/ 0 h 45"/>
                <a:gd name="T74" fmla="*/ 3 w 69"/>
                <a:gd name="T7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45">
                  <a:moveTo>
                    <a:pt x="3" y="1"/>
                  </a:move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6"/>
                    <a:pt x="4" y="7"/>
                    <a:pt x="4" y="9"/>
                  </a:cubicBezTo>
                  <a:cubicBezTo>
                    <a:pt x="5" y="10"/>
                    <a:pt x="5" y="12"/>
                    <a:pt x="6" y="14"/>
                  </a:cubicBezTo>
                  <a:cubicBezTo>
                    <a:pt x="7" y="16"/>
                    <a:pt x="8" y="17"/>
                    <a:pt x="9" y="19"/>
                  </a:cubicBezTo>
                  <a:cubicBezTo>
                    <a:pt x="10" y="20"/>
                    <a:pt x="11" y="21"/>
                    <a:pt x="11" y="22"/>
                  </a:cubicBezTo>
                  <a:cubicBezTo>
                    <a:pt x="12" y="23"/>
                    <a:pt x="13" y="24"/>
                    <a:pt x="14" y="25"/>
                  </a:cubicBezTo>
                  <a:cubicBezTo>
                    <a:pt x="15" y="27"/>
                    <a:pt x="17" y="28"/>
                    <a:pt x="19" y="30"/>
                  </a:cubicBezTo>
                  <a:cubicBezTo>
                    <a:pt x="21" y="31"/>
                    <a:pt x="23" y="33"/>
                    <a:pt x="26" y="34"/>
                  </a:cubicBezTo>
                  <a:cubicBezTo>
                    <a:pt x="28" y="35"/>
                    <a:pt x="30" y="36"/>
                    <a:pt x="33" y="37"/>
                  </a:cubicBezTo>
                  <a:cubicBezTo>
                    <a:pt x="35" y="38"/>
                    <a:pt x="38" y="39"/>
                    <a:pt x="40" y="39"/>
                  </a:cubicBezTo>
                  <a:cubicBezTo>
                    <a:pt x="43" y="40"/>
                    <a:pt x="45" y="40"/>
                    <a:pt x="47" y="40"/>
                  </a:cubicBezTo>
                  <a:cubicBezTo>
                    <a:pt x="50" y="41"/>
                    <a:pt x="52" y="41"/>
                    <a:pt x="54" y="41"/>
                  </a:cubicBezTo>
                  <a:cubicBezTo>
                    <a:pt x="58" y="41"/>
                    <a:pt x="61" y="41"/>
                    <a:pt x="63" y="41"/>
                  </a:cubicBezTo>
                  <a:cubicBezTo>
                    <a:pt x="66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69" y="42"/>
                    <a:pt x="69" y="43"/>
                  </a:cubicBezTo>
                  <a:cubicBezTo>
                    <a:pt x="69" y="44"/>
                    <a:pt x="68" y="45"/>
                    <a:pt x="67" y="45"/>
                  </a:cubicBezTo>
                  <a:cubicBezTo>
                    <a:pt x="67" y="45"/>
                    <a:pt x="66" y="45"/>
                    <a:pt x="63" y="45"/>
                  </a:cubicBezTo>
                  <a:cubicBezTo>
                    <a:pt x="62" y="45"/>
                    <a:pt x="61" y="45"/>
                    <a:pt x="59" y="45"/>
                  </a:cubicBezTo>
                  <a:cubicBezTo>
                    <a:pt x="57" y="45"/>
                    <a:pt x="55" y="45"/>
                    <a:pt x="53" y="45"/>
                  </a:cubicBezTo>
                  <a:cubicBezTo>
                    <a:pt x="51" y="45"/>
                    <a:pt x="49" y="45"/>
                    <a:pt x="47" y="44"/>
                  </a:cubicBezTo>
                  <a:cubicBezTo>
                    <a:pt x="44" y="44"/>
                    <a:pt x="42" y="43"/>
                    <a:pt x="39" y="43"/>
                  </a:cubicBezTo>
                  <a:cubicBezTo>
                    <a:pt x="37" y="43"/>
                    <a:pt x="34" y="42"/>
                    <a:pt x="32" y="41"/>
                  </a:cubicBezTo>
                  <a:cubicBezTo>
                    <a:pt x="29" y="40"/>
                    <a:pt x="26" y="39"/>
                    <a:pt x="24" y="37"/>
                  </a:cubicBezTo>
                  <a:cubicBezTo>
                    <a:pt x="21" y="36"/>
                    <a:pt x="19" y="34"/>
                    <a:pt x="17" y="33"/>
                  </a:cubicBezTo>
                  <a:cubicBezTo>
                    <a:pt x="15" y="31"/>
                    <a:pt x="13" y="29"/>
                    <a:pt x="11" y="27"/>
                  </a:cubicBezTo>
                  <a:cubicBezTo>
                    <a:pt x="10" y="26"/>
                    <a:pt x="9" y="25"/>
                    <a:pt x="8" y="24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5" y="19"/>
                    <a:pt x="4" y="17"/>
                    <a:pt x="3" y="15"/>
                  </a:cubicBezTo>
                  <a:cubicBezTo>
                    <a:pt x="2" y="13"/>
                    <a:pt x="2" y="11"/>
                    <a:pt x="1" y="10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555"/>
            <p:cNvSpPr/>
            <p:nvPr/>
          </p:nvSpPr>
          <p:spPr bwMode="auto">
            <a:xfrm>
              <a:off x="6157125" y="3428207"/>
              <a:ext cx="1104106" cy="1965722"/>
            </a:xfrm>
            <a:custGeom>
              <a:avLst/>
              <a:gdLst>
                <a:gd name="T0" fmla="*/ 393 w 393"/>
                <a:gd name="T1" fmla="*/ 64 h 699"/>
                <a:gd name="T2" fmla="*/ 307 w 393"/>
                <a:gd name="T3" fmla="*/ 244 h 699"/>
                <a:gd name="T4" fmla="*/ 239 w 393"/>
                <a:gd name="T5" fmla="*/ 343 h 699"/>
                <a:gd name="T6" fmla="*/ 171 w 393"/>
                <a:gd name="T7" fmla="*/ 430 h 699"/>
                <a:gd name="T8" fmla="*/ 128 w 393"/>
                <a:gd name="T9" fmla="*/ 532 h 699"/>
                <a:gd name="T10" fmla="*/ 106 w 393"/>
                <a:gd name="T11" fmla="*/ 642 h 699"/>
                <a:gd name="T12" fmla="*/ 87 w 393"/>
                <a:gd name="T13" fmla="*/ 693 h 699"/>
                <a:gd name="T14" fmla="*/ 29 w 393"/>
                <a:gd name="T15" fmla="*/ 696 h 699"/>
                <a:gd name="T16" fmla="*/ 1 w 393"/>
                <a:gd name="T17" fmla="*/ 671 h 699"/>
                <a:gd name="T18" fmla="*/ 2 w 393"/>
                <a:gd name="T19" fmla="*/ 631 h 699"/>
                <a:gd name="T20" fmla="*/ 55 w 393"/>
                <a:gd name="T21" fmla="*/ 408 h 699"/>
                <a:gd name="T22" fmla="*/ 125 w 393"/>
                <a:gd name="T23" fmla="*/ 261 h 699"/>
                <a:gd name="T24" fmla="*/ 131 w 393"/>
                <a:gd name="T25" fmla="*/ 237 h 699"/>
                <a:gd name="T26" fmla="*/ 173 w 393"/>
                <a:gd name="T27" fmla="*/ 130 h 699"/>
                <a:gd name="T28" fmla="*/ 275 w 393"/>
                <a:gd name="T29" fmla="*/ 23 h 699"/>
                <a:gd name="T30" fmla="*/ 393 w 393"/>
                <a:gd name="T31" fmla="*/ 6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3" h="699">
                  <a:moveTo>
                    <a:pt x="393" y="64"/>
                  </a:moveTo>
                  <a:cubicBezTo>
                    <a:pt x="393" y="103"/>
                    <a:pt x="330" y="210"/>
                    <a:pt x="307" y="244"/>
                  </a:cubicBezTo>
                  <a:cubicBezTo>
                    <a:pt x="274" y="293"/>
                    <a:pt x="253" y="323"/>
                    <a:pt x="239" y="343"/>
                  </a:cubicBezTo>
                  <a:cubicBezTo>
                    <a:pt x="203" y="393"/>
                    <a:pt x="208" y="379"/>
                    <a:pt x="171" y="430"/>
                  </a:cubicBezTo>
                  <a:cubicBezTo>
                    <a:pt x="153" y="456"/>
                    <a:pt x="132" y="520"/>
                    <a:pt x="128" y="532"/>
                  </a:cubicBezTo>
                  <a:cubicBezTo>
                    <a:pt x="112" y="601"/>
                    <a:pt x="109" y="627"/>
                    <a:pt x="106" y="642"/>
                  </a:cubicBezTo>
                  <a:cubicBezTo>
                    <a:pt x="101" y="666"/>
                    <a:pt x="106" y="688"/>
                    <a:pt x="87" y="693"/>
                  </a:cubicBezTo>
                  <a:cubicBezTo>
                    <a:pt x="68" y="699"/>
                    <a:pt x="48" y="699"/>
                    <a:pt x="29" y="696"/>
                  </a:cubicBezTo>
                  <a:cubicBezTo>
                    <a:pt x="11" y="693"/>
                    <a:pt x="2" y="691"/>
                    <a:pt x="1" y="671"/>
                  </a:cubicBezTo>
                  <a:cubicBezTo>
                    <a:pt x="0" y="658"/>
                    <a:pt x="1" y="644"/>
                    <a:pt x="2" y="631"/>
                  </a:cubicBezTo>
                  <a:cubicBezTo>
                    <a:pt x="8" y="556"/>
                    <a:pt x="23" y="477"/>
                    <a:pt x="55" y="408"/>
                  </a:cubicBezTo>
                  <a:cubicBezTo>
                    <a:pt x="88" y="339"/>
                    <a:pt x="101" y="360"/>
                    <a:pt x="125" y="261"/>
                  </a:cubicBezTo>
                  <a:cubicBezTo>
                    <a:pt x="126" y="253"/>
                    <a:pt x="129" y="245"/>
                    <a:pt x="131" y="237"/>
                  </a:cubicBezTo>
                  <a:cubicBezTo>
                    <a:pt x="143" y="199"/>
                    <a:pt x="161" y="152"/>
                    <a:pt x="173" y="130"/>
                  </a:cubicBezTo>
                  <a:cubicBezTo>
                    <a:pt x="196" y="87"/>
                    <a:pt x="231" y="45"/>
                    <a:pt x="275" y="23"/>
                  </a:cubicBezTo>
                  <a:cubicBezTo>
                    <a:pt x="318" y="2"/>
                    <a:pt x="391" y="0"/>
                    <a:pt x="393" y="64"/>
                  </a:cubicBezTo>
                </a:path>
              </a:pathLst>
            </a:custGeom>
            <a:solidFill>
              <a:srgbClr val="414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556"/>
            <p:cNvSpPr/>
            <p:nvPr/>
          </p:nvSpPr>
          <p:spPr bwMode="auto">
            <a:xfrm>
              <a:off x="7176961" y="3648340"/>
              <a:ext cx="79110" cy="101468"/>
            </a:xfrm>
            <a:custGeom>
              <a:avLst/>
              <a:gdLst>
                <a:gd name="T0" fmla="*/ 28 w 28"/>
                <a:gd name="T1" fmla="*/ 0 h 36"/>
                <a:gd name="T2" fmla="*/ 14 w 28"/>
                <a:gd name="T3" fmla="*/ 2 h 36"/>
                <a:gd name="T4" fmla="*/ 0 w 28"/>
                <a:gd name="T5" fmla="*/ 1 h 36"/>
                <a:gd name="T6" fmla="*/ 13 w 28"/>
                <a:gd name="T7" fmla="*/ 31 h 36"/>
                <a:gd name="T8" fmla="*/ 16 w 28"/>
                <a:gd name="T9" fmla="*/ 36 h 36"/>
                <a:gd name="T10" fmla="*/ 28 w 28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6">
                  <a:moveTo>
                    <a:pt x="28" y="0"/>
                  </a:moveTo>
                  <a:cubicBezTo>
                    <a:pt x="23" y="1"/>
                    <a:pt x="18" y="2"/>
                    <a:pt x="14" y="2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5" y="11"/>
                    <a:pt x="9" y="21"/>
                    <a:pt x="13" y="31"/>
                  </a:cubicBezTo>
                  <a:cubicBezTo>
                    <a:pt x="14" y="32"/>
                    <a:pt x="15" y="34"/>
                    <a:pt x="16" y="36"/>
                  </a:cubicBezTo>
                  <a:cubicBezTo>
                    <a:pt x="21" y="23"/>
                    <a:pt x="26" y="11"/>
                    <a:pt x="28" y="0"/>
                  </a:cubicBezTo>
                </a:path>
              </a:pathLst>
            </a:custGeom>
            <a:solidFill>
              <a:srgbClr val="353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557"/>
            <p:cNvSpPr/>
            <p:nvPr/>
          </p:nvSpPr>
          <p:spPr bwMode="auto">
            <a:xfrm>
              <a:off x="6160564" y="3749808"/>
              <a:ext cx="741231" cy="1640681"/>
            </a:xfrm>
            <a:custGeom>
              <a:avLst/>
              <a:gdLst>
                <a:gd name="T0" fmla="*/ 181 w 264"/>
                <a:gd name="T1" fmla="*/ 0 h 584"/>
                <a:gd name="T2" fmla="*/ 172 w 264"/>
                <a:gd name="T3" fmla="*/ 16 h 584"/>
                <a:gd name="T4" fmla="*/ 130 w 264"/>
                <a:gd name="T5" fmla="*/ 123 h 584"/>
                <a:gd name="T6" fmla="*/ 124 w 264"/>
                <a:gd name="T7" fmla="*/ 147 h 584"/>
                <a:gd name="T8" fmla="*/ 54 w 264"/>
                <a:gd name="T9" fmla="*/ 294 h 584"/>
                <a:gd name="T10" fmla="*/ 1 w 264"/>
                <a:gd name="T11" fmla="*/ 517 h 584"/>
                <a:gd name="T12" fmla="*/ 0 w 264"/>
                <a:gd name="T13" fmla="*/ 547 h 584"/>
                <a:gd name="T14" fmla="*/ 0 w 264"/>
                <a:gd name="T15" fmla="*/ 557 h 584"/>
                <a:gd name="T16" fmla="*/ 28 w 264"/>
                <a:gd name="T17" fmla="*/ 582 h 584"/>
                <a:gd name="T18" fmla="*/ 52 w 264"/>
                <a:gd name="T19" fmla="*/ 584 h 584"/>
                <a:gd name="T20" fmla="*/ 86 w 264"/>
                <a:gd name="T21" fmla="*/ 579 h 584"/>
                <a:gd name="T22" fmla="*/ 105 w 264"/>
                <a:gd name="T23" fmla="*/ 528 h 584"/>
                <a:gd name="T24" fmla="*/ 127 w 264"/>
                <a:gd name="T25" fmla="*/ 418 h 584"/>
                <a:gd name="T26" fmla="*/ 170 w 264"/>
                <a:gd name="T27" fmla="*/ 316 h 584"/>
                <a:gd name="T28" fmla="*/ 238 w 264"/>
                <a:gd name="T29" fmla="*/ 229 h 584"/>
                <a:gd name="T30" fmla="*/ 264 w 264"/>
                <a:gd name="T31" fmla="*/ 193 h 584"/>
                <a:gd name="T32" fmla="*/ 183 w 264"/>
                <a:gd name="T33" fmla="*/ 15 h 584"/>
                <a:gd name="T34" fmla="*/ 181 w 264"/>
                <a:gd name="T35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4" h="584">
                  <a:moveTo>
                    <a:pt x="181" y="0"/>
                  </a:moveTo>
                  <a:cubicBezTo>
                    <a:pt x="178" y="5"/>
                    <a:pt x="175" y="11"/>
                    <a:pt x="172" y="16"/>
                  </a:cubicBezTo>
                  <a:cubicBezTo>
                    <a:pt x="160" y="38"/>
                    <a:pt x="142" y="85"/>
                    <a:pt x="130" y="123"/>
                  </a:cubicBezTo>
                  <a:cubicBezTo>
                    <a:pt x="128" y="131"/>
                    <a:pt x="125" y="139"/>
                    <a:pt x="124" y="147"/>
                  </a:cubicBezTo>
                  <a:cubicBezTo>
                    <a:pt x="100" y="246"/>
                    <a:pt x="87" y="225"/>
                    <a:pt x="54" y="294"/>
                  </a:cubicBezTo>
                  <a:cubicBezTo>
                    <a:pt x="22" y="363"/>
                    <a:pt x="7" y="442"/>
                    <a:pt x="1" y="517"/>
                  </a:cubicBezTo>
                  <a:cubicBezTo>
                    <a:pt x="0" y="527"/>
                    <a:pt x="0" y="537"/>
                    <a:pt x="0" y="547"/>
                  </a:cubicBezTo>
                  <a:cubicBezTo>
                    <a:pt x="0" y="551"/>
                    <a:pt x="0" y="554"/>
                    <a:pt x="0" y="557"/>
                  </a:cubicBezTo>
                  <a:cubicBezTo>
                    <a:pt x="1" y="577"/>
                    <a:pt x="10" y="579"/>
                    <a:pt x="28" y="582"/>
                  </a:cubicBezTo>
                  <a:cubicBezTo>
                    <a:pt x="36" y="583"/>
                    <a:pt x="44" y="584"/>
                    <a:pt x="52" y="584"/>
                  </a:cubicBezTo>
                  <a:cubicBezTo>
                    <a:pt x="63" y="584"/>
                    <a:pt x="75" y="582"/>
                    <a:pt x="86" y="579"/>
                  </a:cubicBezTo>
                  <a:cubicBezTo>
                    <a:pt x="105" y="574"/>
                    <a:pt x="100" y="552"/>
                    <a:pt x="105" y="528"/>
                  </a:cubicBezTo>
                  <a:cubicBezTo>
                    <a:pt x="108" y="513"/>
                    <a:pt x="111" y="487"/>
                    <a:pt x="127" y="418"/>
                  </a:cubicBezTo>
                  <a:cubicBezTo>
                    <a:pt x="131" y="406"/>
                    <a:pt x="152" y="342"/>
                    <a:pt x="170" y="316"/>
                  </a:cubicBezTo>
                  <a:cubicBezTo>
                    <a:pt x="207" y="265"/>
                    <a:pt x="202" y="279"/>
                    <a:pt x="238" y="229"/>
                  </a:cubicBezTo>
                  <a:cubicBezTo>
                    <a:pt x="245" y="220"/>
                    <a:pt x="253" y="208"/>
                    <a:pt x="264" y="193"/>
                  </a:cubicBezTo>
                  <a:cubicBezTo>
                    <a:pt x="210" y="113"/>
                    <a:pt x="195" y="76"/>
                    <a:pt x="183" y="15"/>
                  </a:cubicBezTo>
                  <a:cubicBezTo>
                    <a:pt x="182" y="10"/>
                    <a:pt x="181" y="5"/>
                    <a:pt x="18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558"/>
            <p:cNvSpPr/>
            <p:nvPr/>
          </p:nvSpPr>
          <p:spPr bwMode="auto">
            <a:xfrm>
              <a:off x="6196679" y="5283862"/>
              <a:ext cx="202935" cy="25797"/>
            </a:xfrm>
            <a:custGeom>
              <a:avLst/>
              <a:gdLst>
                <a:gd name="T0" fmla="*/ 71 w 72"/>
                <a:gd name="T1" fmla="*/ 8 h 9"/>
                <a:gd name="T2" fmla="*/ 60 w 72"/>
                <a:gd name="T3" fmla="*/ 9 h 9"/>
                <a:gd name="T4" fmla="*/ 55 w 72"/>
                <a:gd name="T5" fmla="*/ 9 h 9"/>
                <a:gd name="T6" fmla="*/ 49 w 72"/>
                <a:gd name="T7" fmla="*/ 9 h 9"/>
                <a:gd name="T8" fmla="*/ 36 w 72"/>
                <a:gd name="T9" fmla="*/ 9 h 9"/>
                <a:gd name="T10" fmla="*/ 29 w 72"/>
                <a:gd name="T11" fmla="*/ 8 h 9"/>
                <a:gd name="T12" fmla="*/ 23 w 72"/>
                <a:gd name="T13" fmla="*/ 8 h 9"/>
                <a:gd name="T14" fmla="*/ 17 w 72"/>
                <a:gd name="T15" fmla="*/ 7 h 9"/>
                <a:gd name="T16" fmla="*/ 12 w 72"/>
                <a:gd name="T17" fmla="*/ 6 h 9"/>
                <a:gd name="T18" fmla="*/ 2 w 72"/>
                <a:gd name="T19" fmla="*/ 3 h 9"/>
                <a:gd name="T20" fmla="*/ 0 w 72"/>
                <a:gd name="T21" fmla="*/ 1 h 9"/>
                <a:gd name="T22" fmla="*/ 2 w 72"/>
                <a:gd name="T23" fmla="*/ 0 h 9"/>
                <a:gd name="T24" fmla="*/ 3 w 72"/>
                <a:gd name="T25" fmla="*/ 0 h 9"/>
                <a:gd name="T26" fmla="*/ 13 w 72"/>
                <a:gd name="T27" fmla="*/ 2 h 9"/>
                <a:gd name="T28" fmla="*/ 18 w 72"/>
                <a:gd name="T29" fmla="*/ 3 h 9"/>
                <a:gd name="T30" fmla="*/ 24 w 72"/>
                <a:gd name="T31" fmla="*/ 4 h 9"/>
                <a:gd name="T32" fmla="*/ 30 w 72"/>
                <a:gd name="T33" fmla="*/ 4 h 9"/>
                <a:gd name="T34" fmla="*/ 36 w 72"/>
                <a:gd name="T35" fmla="*/ 5 h 9"/>
                <a:gd name="T36" fmla="*/ 49 w 72"/>
                <a:gd name="T37" fmla="*/ 5 h 9"/>
                <a:gd name="T38" fmla="*/ 54 w 72"/>
                <a:gd name="T39" fmla="*/ 5 h 9"/>
                <a:gd name="T40" fmla="*/ 60 w 72"/>
                <a:gd name="T41" fmla="*/ 5 h 9"/>
                <a:gd name="T42" fmla="*/ 70 w 72"/>
                <a:gd name="T43" fmla="*/ 5 h 9"/>
                <a:gd name="T44" fmla="*/ 72 w 72"/>
                <a:gd name="T45" fmla="*/ 6 h 9"/>
                <a:gd name="T46" fmla="*/ 71 w 72"/>
                <a:gd name="T4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9">
                  <a:moveTo>
                    <a:pt x="71" y="8"/>
                  </a:moveTo>
                  <a:cubicBezTo>
                    <a:pt x="71" y="8"/>
                    <a:pt x="66" y="8"/>
                    <a:pt x="60" y="9"/>
                  </a:cubicBezTo>
                  <a:cubicBezTo>
                    <a:pt x="58" y="9"/>
                    <a:pt x="57" y="9"/>
                    <a:pt x="55" y="9"/>
                  </a:cubicBezTo>
                  <a:cubicBezTo>
                    <a:pt x="53" y="9"/>
                    <a:pt x="51" y="9"/>
                    <a:pt x="49" y="9"/>
                  </a:cubicBezTo>
                  <a:cubicBezTo>
                    <a:pt x="45" y="9"/>
                    <a:pt x="40" y="9"/>
                    <a:pt x="36" y="9"/>
                  </a:cubicBezTo>
                  <a:cubicBezTo>
                    <a:pt x="34" y="9"/>
                    <a:pt x="32" y="8"/>
                    <a:pt x="29" y="8"/>
                  </a:cubicBezTo>
                  <a:cubicBezTo>
                    <a:pt x="27" y="8"/>
                    <a:pt x="25" y="8"/>
                    <a:pt x="23" y="8"/>
                  </a:cubicBezTo>
                  <a:cubicBezTo>
                    <a:pt x="21" y="7"/>
                    <a:pt x="19" y="7"/>
                    <a:pt x="17" y="7"/>
                  </a:cubicBezTo>
                  <a:cubicBezTo>
                    <a:pt x="16" y="7"/>
                    <a:pt x="14" y="6"/>
                    <a:pt x="12" y="6"/>
                  </a:cubicBezTo>
                  <a:cubicBezTo>
                    <a:pt x="6" y="4"/>
                    <a:pt x="2" y="3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7" y="1"/>
                    <a:pt x="13" y="2"/>
                  </a:cubicBezTo>
                  <a:cubicBezTo>
                    <a:pt x="15" y="2"/>
                    <a:pt x="16" y="3"/>
                    <a:pt x="18" y="3"/>
                  </a:cubicBezTo>
                  <a:cubicBezTo>
                    <a:pt x="20" y="3"/>
                    <a:pt x="22" y="3"/>
                    <a:pt x="24" y="4"/>
                  </a:cubicBezTo>
                  <a:cubicBezTo>
                    <a:pt x="26" y="4"/>
                    <a:pt x="28" y="4"/>
                    <a:pt x="30" y="4"/>
                  </a:cubicBezTo>
                  <a:cubicBezTo>
                    <a:pt x="32" y="5"/>
                    <a:pt x="34" y="5"/>
                    <a:pt x="36" y="5"/>
                  </a:cubicBezTo>
                  <a:cubicBezTo>
                    <a:pt x="40" y="5"/>
                    <a:pt x="45" y="5"/>
                    <a:pt x="49" y="5"/>
                  </a:cubicBezTo>
                  <a:cubicBezTo>
                    <a:pt x="51" y="5"/>
                    <a:pt x="53" y="6"/>
                    <a:pt x="54" y="5"/>
                  </a:cubicBezTo>
                  <a:cubicBezTo>
                    <a:pt x="56" y="5"/>
                    <a:pt x="58" y="5"/>
                    <a:pt x="60" y="5"/>
                  </a:cubicBezTo>
                  <a:cubicBezTo>
                    <a:pt x="66" y="5"/>
                    <a:pt x="70" y="5"/>
                    <a:pt x="70" y="5"/>
                  </a:cubicBezTo>
                  <a:cubicBezTo>
                    <a:pt x="71" y="5"/>
                    <a:pt x="72" y="5"/>
                    <a:pt x="72" y="6"/>
                  </a:cubicBezTo>
                  <a:cubicBezTo>
                    <a:pt x="72" y="7"/>
                    <a:pt x="71" y="8"/>
                    <a:pt x="71" y="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559"/>
            <p:cNvSpPr/>
            <p:nvPr/>
          </p:nvSpPr>
          <p:spPr bwMode="auto">
            <a:xfrm>
              <a:off x="6550956" y="4442884"/>
              <a:ext cx="154781" cy="55033"/>
            </a:xfrm>
            <a:custGeom>
              <a:avLst/>
              <a:gdLst>
                <a:gd name="T0" fmla="*/ 54 w 55"/>
                <a:gd name="T1" fmla="*/ 16 h 19"/>
                <a:gd name="T2" fmla="*/ 52 w 55"/>
                <a:gd name="T3" fmla="*/ 17 h 19"/>
                <a:gd name="T4" fmla="*/ 49 w 55"/>
                <a:gd name="T5" fmla="*/ 18 h 19"/>
                <a:gd name="T6" fmla="*/ 45 w 55"/>
                <a:gd name="T7" fmla="*/ 19 h 19"/>
                <a:gd name="T8" fmla="*/ 41 w 55"/>
                <a:gd name="T9" fmla="*/ 19 h 19"/>
                <a:gd name="T10" fmla="*/ 36 w 55"/>
                <a:gd name="T11" fmla="*/ 19 h 19"/>
                <a:gd name="T12" fmla="*/ 31 w 55"/>
                <a:gd name="T13" fmla="*/ 19 h 19"/>
                <a:gd name="T14" fmla="*/ 26 w 55"/>
                <a:gd name="T15" fmla="*/ 17 h 19"/>
                <a:gd name="T16" fmla="*/ 23 w 55"/>
                <a:gd name="T17" fmla="*/ 17 h 19"/>
                <a:gd name="T18" fmla="*/ 21 w 55"/>
                <a:gd name="T19" fmla="*/ 16 h 19"/>
                <a:gd name="T20" fmla="*/ 16 w 55"/>
                <a:gd name="T21" fmla="*/ 14 h 19"/>
                <a:gd name="T22" fmla="*/ 12 w 55"/>
                <a:gd name="T23" fmla="*/ 11 h 19"/>
                <a:gd name="T24" fmla="*/ 8 w 55"/>
                <a:gd name="T25" fmla="*/ 9 h 19"/>
                <a:gd name="T26" fmla="*/ 1 w 55"/>
                <a:gd name="T27" fmla="*/ 4 h 19"/>
                <a:gd name="T28" fmla="*/ 0 w 55"/>
                <a:gd name="T29" fmla="*/ 1 h 19"/>
                <a:gd name="T30" fmla="*/ 3 w 55"/>
                <a:gd name="T31" fmla="*/ 1 h 19"/>
                <a:gd name="T32" fmla="*/ 3 w 55"/>
                <a:gd name="T33" fmla="*/ 1 h 19"/>
                <a:gd name="T34" fmla="*/ 10 w 55"/>
                <a:gd name="T35" fmla="*/ 6 h 19"/>
                <a:gd name="T36" fmla="*/ 14 w 55"/>
                <a:gd name="T37" fmla="*/ 8 h 19"/>
                <a:gd name="T38" fmla="*/ 18 w 55"/>
                <a:gd name="T39" fmla="*/ 10 h 19"/>
                <a:gd name="T40" fmla="*/ 22 w 55"/>
                <a:gd name="T41" fmla="*/ 12 h 19"/>
                <a:gd name="T42" fmla="*/ 24 w 55"/>
                <a:gd name="T43" fmla="*/ 13 h 19"/>
                <a:gd name="T44" fmla="*/ 27 w 55"/>
                <a:gd name="T45" fmla="*/ 14 h 19"/>
                <a:gd name="T46" fmla="*/ 32 w 55"/>
                <a:gd name="T47" fmla="*/ 15 h 19"/>
                <a:gd name="T48" fmla="*/ 36 w 55"/>
                <a:gd name="T49" fmla="*/ 16 h 19"/>
                <a:gd name="T50" fmla="*/ 41 w 55"/>
                <a:gd name="T51" fmla="*/ 16 h 19"/>
                <a:gd name="T52" fmla="*/ 45 w 55"/>
                <a:gd name="T53" fmla="*/ 15 h 19"/>
                <a:gd name="T54" fmla="*/ 48 w 55"/>
                <a:gd name="T55" fmla="*/ 15 h 19"/>
                <a:gd name="T56" fmla="*/ 51 w 55"/>
                <a:gd name="T57" fmla="*/ 14 h 19"/>
                <a:gd name="T58" fmla="*/ 53 w 55"/>
                <a:gd name="T59" fmla="*/ 13 h 19"/>
                <a:gd name="T60" fmla="*/ 55 w 55"/>
                <a:gd name="T61" fmla="*/ 14 h 19"/>
                <a:gd name="T62" fmla="*/ 54 w 55"/>
                <a:gd name="T6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19">
                  <a:moveTo>
                    <a:pt x="54" y="16"/>
                  </a:moveTo>
                  <a:cubicBezTo>
                    <a:pt x="54" y="16"/>
                    <a:pt x="53" y="16"/>
                    <a:pt x="52" y="17"/>
                  </a:cubicBezTo>
                  <a:cubicBezTo>
                    <a:pt x="51" y="17"/>
                    <a:pt x="50" y="17"/>
                    <a:pt x="49" y="18"/>
                  </a:cubicBezTo>
                  <a:cubicBezTo>
                    <a:pt x="48" y="18"/>
                    <a:pt x="47" y="18"/>
                    <a:pt x="45" y="19"/>
                  </a:cubicBezTo>
                  <a:cubicBezTo>
                    <a:pt x="44" y="19"/>
                    <a:pt x="42" y="19"/>
                    <a:pt x="41" y="19"/>
                  </a:cubicBezTo>
                  <a:cubicBezTo>
                    <a:pt x="39" y="19"/>
                    <a:pt x="38" y="19"/>
                    <a:pt x="36" y="19"/>
                  </a:cubicBezTo>
                  <a:cubicBezTo>
                    <a:pt x="34" y="19"/>
                    <a:pt x="33" y="19"/>
                    <a:pt x="31" y="19"/>
                  </a:cubicBezTo>
                  <a:cubicBezTo>
                    <a:pt x="29" y="18"/>
                    <a:pt x="27" y="18"/>
                    <a:pt x="2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5"/>
                    <a:pt x="17" y="14"/>
                    <a:pt x="16" y="14"/>
                  </a:cubicBezTo>
                  <a:cubicBezTo>
                    <a:pt x="14" y="13"/>
                    <a:pt x="13" y="12"/>
                    <a:pt x="12" y="11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4" y="6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6" y="3"/>
                    <a:pt x="10" y="6"/>
                  </a:cubicBezTo>
                  <a:cubicBezTo>
                    <a:pt x="11" y="7"/>
                    <a:pt x="12" y="7"/>
                    <a:pt x="14" y="8"/>
                  </a:cubicBezTo>
                  <a:cubicBezTo>
                    <a:pt x="15" y="9"/>
                    <a:pt x="16" y="9"/>
                    <a:pt x="18" y="10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30" y="15"/>
                    <a:pt x="32" y="15"/>
                  </a:cubicBezTo>
                  <a:cubicBezTo>
                    <a:pt x="33" y="15"/>
                    <a:pt x="35" y="15"/>
                    <a:pt x="36" y="16"/>
                  </a:cubicBezTo>
                  <a:cubicBezTo>
                    <a:pt x="38" y="16"/>
                    <a:pt x="39" y="16"/>
                    <a:pt x="41" y="16"/>
                  </a:cubicBezTo>
                  <a:cubicBezTo>
                    <a:pt x="42" y="16"/>
                    <a:pt x="43" y="15"/>
                    <a:pt x="45" y="15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49" y="14"/>
                    <a:pt x="50" y="14"/>
                    <a:pt x="51" y="14"/>
                  </a:cubicBezTo>
                  <a:cubicBezTo>
                    <a:pt x="52" y="13"/>
                    <a:pt x="53" y="13"/>
                    <a:pt x="53" y="13"/>
                  </a:cubicBezTo>
                  <a:cubicBezTo>
                    <a:pt x="54" y="13"/>
                    <a:pt x="54" y="13"/>
                    <a:pt x="55" y="14"/>
                  </a:cubicBezTo>
                  <a:cubicBezTo>
                    <a:pt x="55" y="15"/>
                    <a:pt x="54" y="16"/>
                    <a:pt x="54" y="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560"/>
            <p:cNvSpPr/>
            <p:nvPr/>
          </p:nvSpPr>
          <p:spPr bwMode="auto">
            <a:xfrm>
              <a:off x="7078933" y="5182395"/>
              <a:ext cx="472943" cy="543454"/>
            </a:xfrm>
            <a:custGeom>
              <a:avLst/>
              <a:gdLst>
                <a:gd name="T0" fmla="*/ 156 w 168"/>
                <a:gd name="T1" fmla="*/ 165 h 193"/>
                <a:gd name="T2" fmla="*/ 105 w 168"/>
                <a:gd name="T3" fmla="*/ 141 h 193"/>
                <a:gd name="T4" fmla="*/ 70 w 168"/>
                <a:gd name="T5" fmla="*/ 36 h 193"/>
                <a:gd name="T6" fmla="*/ 70 w 168"/>
                <a:gd name="T7" fmla="*/ 0 h 193"/>
                <a:gd name="T8" fmla="*/ 0 w 168"/>
                <a:gd name="T9" fmla="*/ 15 h 193"/>
                <a:gd name="T10" fmla="*/ 20 w 168"/>
                <a:gd name="T11" fmla="*/ 115 h 193"/>
                <a:gd name="T12" fmla="*/ 17 w 168"/>
                <a:gd name="T13" fmla="*/ 148 h 193"/>
                <a:gd name="T14" fmla="*/ 19 w 168"/>
                <a:gd name="T15" fmla="*/ 183 h 193"/>
                <a:gd name="T16" fmla="*/ 59 w 168"/>
                <a:gd name="T17" fmla="*/ 185 h 193"/>
                <a:gd name="T18" fmla="*/ 118 w 168"/>
                <a:gd name="T19" fmla="*/ 188 h 193"/>
                <a:gd name="T20" fmla="*/ 166 w 168"/>
                <a:gd name="T21" fmla="*/ 173 h 193"/>
                <a:gd name="T22" fmla="*/ 156 w 168"/>
                <a:gd name="T23" fmla="*/ 1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3">
                  <a:moveTo>
                    <a:pt x="156" y="165"/>
                  </a:moveTo>
                  <a:cubicBezTo>
                    <a:pt x="138" y="160"/>
                    <a:pt x="122" y="150"/>
                    <a:pt x="105" y="141"/>
                  </a:cubicBezTo>
                  <a:cubicBezTo>
                    <a:pt x="67" y="118"/>
                    <a:pt x="71" y="75"/>
                    <a:pt x="70" y="36"/>
                  </a:cubicBezTo>
                  <a:cubicBezTo>
                    <a:pt x="70" y="24"/>
                    <a:pt x="70" y="12"/>
                    <a:pt x="70" y="0"/>
                  </a:cubicBezTo>
                  <a:cubicBezTo>
                    <a:pt x="34" y="8"/>
                    <a:pt x="20" y="12"/>
                    <a:pt x="0" y="15"/>
                  </a:cubicBezTo>
                  <a:cubicBezTo>
                    <a:pt x="17" y="84"/>
                    <a:pt x="16" y="85"/>
                    <a:pt x="20" y="115"/>
                  </a:cubicBezTo>
                  <a:cubicBezTo>
                    <a:pt x="21" y="120"/>
                    <a:pt x="20" y="138"/>
                    <a:pt x="17" y="148"/>
                  </a:cubicBezTo>
                  <a:cubicBezTo>
                    <a:pt x="15" y="158"/>
                    <a:pt x="11" y="174"/>
                    <a:pt x="19" y="183"/>
                  </a:cubicBezTo>
                  <a:cubicBezTo>
                    <a:pt x="27" y="193"/>
                    <a:pt x="45" y="188"/>
                    <a:pt x="59" y="185"/>
                  </a:cubicBezTo>
                  <a:cubicBezTo>
                    <a:pt x="77" y="181"/>
                    <a:pt x="98" y="189"/>
                    <a:pt x="118" y="188"/>
                  </a:cubicBezTo>
                  <a:cubicBezTo>
                    <a:pt x="133" y="188"/>
                    <a:pt x="160" y="190"/>
                    <a:pt x="166" y="173"/>
                  </a:cubicBezTo>
                  <a:cubicBezTo>
                    <a:pt x="168" y="167"/>
                    <a:pt x="160" y="166"/>
                    <a:pt x="156" y="165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561"/>
            <p:cNvSpPr/>
            <p:nvPr/>
          </p:nvSpPr>
          <p:spPr bwMode="auto">
            <a:xfrm>
              <a:off x="7113329" y="5507435"/>
              <a:ext cx="457465" cy="230452"/>
            </a:xfrm>
            <a:custGeom>
              <a:avLst/>
              <a:gdLst>
                <a:gd name="T0" fmla="*/ 155 w 163"/>
                <a:gd name="T1" fmla="*/ 74 h 82"/>
                <a:gd name="T2" fmla="*/ 130 w 163"/>
                <a:gd name="T3" fmla="*/ 79 h 82"/>
                <a:gd name="T4" fmla="*/ 20 w 163"/>
                <a:gd name="T5" fmla="*/ 81 h 82"/>
                <a:gd name="T6" fmla="*/ 4 w 163"/>
                <a:gd name="T7" fmla="*/ 64 h 82"/>
                <a:gd name="T8" fmla="*/ 3 w 163"/>
                <a:gd name="T9" fmla="*/ 60 h 82"/>
                <a:gd name="T10" fmla="*/ 0 w 163"/>
                <a:gd name="T11" fmla="*/ 15 h 82"/>
                <a:gd name="T12" fmla="*/ 5 w 163"/>
                <a:gd name="T13" fmla="*/ 4 h 82"/>
                <a:gd name="T14" fmla="*/ 18 w 163"/>
                <a:gd name="T15" fmla="*/ 3 h 82"/>
                <a:gd name="T16" fmla="*/ 20 w 163"/>
                <a:gd name="T17" fmla="*/ 5 h 82"/>
                <a:gd name="T18" fmla="*/ 50 w 163"/>
                <a:gd name="T19" fmla="*/ 23 h 82"/>
                <a:gd name="T20" fmla="*/ 68 w 163"/>
                <a:gd name="T21" fmla="*/ 22 h 82"/>
                <a:gd name="T22" fmla="*/ 89 w 163"/>
                <a:gd name="T23" fmla="*/ 16 h 82"/>
                <a:gd name="T24" fmla="*/ 114 w 163"/>
                <a:gd name="T25" fmla="*/ 30 h 82"/>
                <a:gd name="T26" fmla="*/ 137 w 163"/>
                <a:gd name="T27" fmla="*/ 43 h 82"/>
                <a:gd name="T28" fmla="*/ 157 w 163"/>
                <a:gd name="T29" fmla="*/ 55 h 82"/>
                <a:gd name="T30" fmla="*/ 161 w 163"/>
                <a:gd name="T31" fmla="*/ 60 h 82"/>
                <a:gd name="T32" fmla="*/ 155 w 163"/>
                <a:gd name="T3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82">
                  <a:moveTo>
                    <a:pt x="155" y="74"/>
                  </a:moveTo>
                  <a:cubicBezTo>
                    <a:pt x="147" y="78"/>
                    <a:pt x="138" y="78"/>
                    <a:pt x="130" y="79"/>
                  </a:cubicBezTo>
                  <a:cubicBezTo>
                    <a:pt x="128" y="79"/>
                    <a:pt x="43" y="82"/>
                    <a:pt x="20" y="81"/>
                  </a:cubicBezTo>
                  <a:cubicBezTo>
                    <a:pt x="10" y="81"/>
                    <a:pt x="6" y="73"/>
                    <a:pt x="4" y="64"/>
                  </a:cubicBezTo>
                  <a:cubicBezTo>
                    <a:pt x="3" y="63"/>
                    <a:pt x="3" y="61"/>
                    <a:pt x="3" y="60"/>
                  </a:cubicBezTo>
                  <a:cubicBezTo>
                    <a:pt x="1" y="45"/>
                    <a:pt x="0" y="30"/>
                    <a:pt x="0" y="15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9" y="1"/>
                    <a:pt x="13" y="0"/>
                    <a:pt x="18" y="3"/>
                  </a:cubicBezTo>
                  <a:cubicBezTo>
                    <a:pt x="19" y="4"/>
                    <a:pt x="19" y="4"/>
                    <a:pt x="20" y="5"/>
                  </a:cubicBezTo>
                  <a:cubicBezTo>
                    <a:pt x="29" y="12"/>
                    <a:pt x="39" y="20"/>
                    <a:pt x="50" y="23"/>
                  </a:cubicBezTo>
                  <a:cubicBezTo>
                    <a:pt x="56" y="24"/>
                    <a:pt x="62" y="23"/>
                    <a:pt x="68" y="22"/>
                  </a:cubicBezTo>
                  <a:cubicBezTo>
                    <a:pt x="74" y="20"/>
                    <a:pt x="82" y="14"/>
                    <a:pt x="89" y="16"/>
                  </a:cubicBezTo>
                  <a:cubicBezTo>
                    <a:pt x="98" y="19"/>
                    <a:pt x="106" y="25"/>
                    <a:pt x="114" y="30"/>
                  </a:cubicBezTo>
                  <a:cubicBezTo>
                    <a:pt x="121" y="34"/>
                    <a:pt x="130" y="38"/>
                    <a:pt x="137" y="43"/>
                  </a:cubicBezTo>
                  <a:cubicBezTo>
                    <a:pt x="144" y="47"/>
                    <a:pt x="152" y="50"/>
                    <a:pt x="157" y="55"/>
                  </a:cubicBezTo>
                  <a:cubicBezTo>
                    <a:pt x="159" y="57"/>
                    <a:pt x="160" y="59"/>
                    <a:pt x="161" y="60"/>
                  </a:cubicBezTo>
                  <a:cubicBezTo>
                    <a:pt x="163" y="66"/>
                    <a:pt x="161" y="72"/>
                    <a:pt x="155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562"/>
            <p:cNvSpPr/>
            <p:nvPr/>
          </p:nvSpPr>
          <p:spPr bwMode="auto">
            <a:xfrm>
              <a:off x="7123648" y="5675974"/>
              <a:ext cx="447146" cy="61912"/>
            </a:xfrm>
            <a:custGeom>
              <a:avLst/>
              <a:gdLst>
                <a:gd name="T0" fmla="*/ 151 w 159"/>
                <a:gd name="T1" fmla="*/ 14 h 22"/>
                <a:gd name="T2" fmla="*/ 126 w 159"/>
                <a:gd name="T3" fmla="*/ 19 h 22"/>
                <a:gd name="T4" fmla="*/ 16 w 159"/>
                <a:gd name="T5" fmla="*/ 21 h 22"/>
                <a:gd name="T6" fmla="*/ 0 w 159"/>
                <a:gd name="T7" fmla="*/ 4 h 22"/>
                <a:gd name="T8" fmla="*/ 2 w 159"/>
                <a:gd name="T9" fmla="*/ 4 h 22"/>
                <a:gd name="T10" fmla="*/ 78 w 159"/>
                <a:gd name="T11" fmla="*/ 2 h 22"/>
                <a:gd name="T12" fmla="*/ 142 w 159"/>
                <a:gd name="T13" fmla="*/ 1 h 22"/>
                <a:gd name="T14" fmla="*/ 157 w 159"/>
                <a:gd name="T15" fmla="*/ 0 h 22"/>
                <a:gd name="T16" fmla="*/ 151 w 159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2">
                  <a:moveTo>
                    <a:pt x="151" y="14"/>
                  </a:moveTo>
                  <a:cubicBezTo>
                    <a:pt x="143" y="18"/>
                    <a:pt x="134" y="18"/>
                    <a:pt x="126" y="19"/>
                  </a:cubicBezTo>
                  <a:cubicBezTo>
                    <a:pt x="124" y="19"/>
                    <a:pt x="39" y="22"/>
                    <a:pt x="16" y="21"/>
                  </a:cubicBezTo>
                  <a:cubicBezTo>
                    <a:pt x="6" y="21"/>
                    <a:pt x="2" y="13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7" y="4"/>
                    <a:pt x="53" y="3"/>
                    <a:pt x="78" y="2"/>
                  </a:cubicBezTo>
                  <a:cubicBezTo>
                    <a:pt x="99" y="2"/>
                    <a:pt x="121" y="1"/>
                    <a:pt x="142" y="1"/>
                  </a:cubicBezTo>
                  <a:cubicBezTo>
                    <a:pt x="147" y="1"/>
                    <a:pt x="152" y="0"/>
                    <a:pt x="157" y="0"/>
                  </a:cubicBezTo>
                  <a:cubicBezTo>
                    <a:pt x="159" y="6"/>
                    <a:pt x="157" y="12"/>
                    <a:pt x="151" y="1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563"/>
            <p:cNvSpPr>
              <a:spLocks noEditPoints="1"/>
            </p:cNvSpPr>
            <p:nvPr/>
          </p:nvSpPr>
          <p:spPr bwMode="auto">
            <a:xfrm>
              <a:off x="7343781" y="5467880"/>
              <a:ext cx="49875" cy="108347"/>
            </a:xfrm>
            <a:custGeom>
              <a:avLst/>
              <a:gdLst>
                <a:gd name="T0" fmla="*/ 13 w 18"/>
                <a:gd name="T1" fmla="*/ 37 h 39"/>
                <a:gd name="T2" fmla="*/ 10 w 18"/>
                <a:gd name="T3" fmla="*/ 35 h 39"/>
                <a:gd name="T4" fmla="*/ 7 w 18"/>
                <a:gd name="T5" fmla="*/ 32 h 39"/>
                <a:gd name="T6" fmla="*/ 4 w 18"/>
                <a:gd name="T7" fmla="*/ 28 h 39"/>
                <a:gd name="T8" fmla="*/ 2 w 18"/>
                <a:gd name="T9" fmla="*/ 25 h 39"/>
                <a:gd name="T10" fmla="*/ 2 w 18"/>
                <a:gd name="T11" fmla="*/ 24 h 39"/>
                <a:gd name="T12" fmla="*/ 1 w 18"/>
                <a:gd name="T13" fmla="*/ 22 h 39"/>
                <a:gd name="T14" fmla="*/ 0 w 18"/>
                <a:gd name="T15" fmla="*/ 15 h 39"/>
                <a:gd name="T16" fmla="*/ 0 w 18"/>
                <a:gd name="T17" fmla="*/ 7 h 39"/>
                <a:gd name="T18" fmla="*/ 1 w 18"/>
                <a:gd name="T19" fmla="*/ 5 h 39"/>
                <a:gd name="T20" fmla="*/ 2 w 18"/>
                <a:gd name="T21" fmla="*/ 4 h 39"/>
                <a:gd name="T22" fmla="*/ 2 w 18"/>
                <a:gd name="T23" fmla="*/ 3 h 39"/>
                <a:gd name="T24" fmla="*/ 6 w 18"/>
                <a:gd name="T25" fmla="*/ 0 h 39"/>
                <a:gd name="T26" fmla="*/ 7 w 18"/>
                <a:gd name="T27" fmla="*/ 0 h 39"/>
                <a:gd name="T28" fmla="*/ 8 w 18"/>
                <a:gd name="T29" fmla="*/ 0 h 39"/>
                <a:gd name="T30" fmla="*/ 11 w 18"/>
                <a:gd name="T31" fmla="*/ 0 h 39"/>
                <a:gd name="T32" fmla="*/ 13 w 18"/>
                <a:gd name="T33" fmla="*/ 1 h 39"/>
                <a:gd name="T34" fmla="*/ 15 w 18"/>
                <a:gd name="T35" fmla="*/ 3 h 39"/>
                <a:gd name="T36" fmla="*/ 16 w 18"/>
                <a:gd name="T37" fmla="*/ 5 h 39"/>
                <a:gd name="T38" fmla="*/ 17 w 18"/>
                <a:gd name="T39" fmla="*/ 7 h 39"/>
                <a:gd name="T40" fmla="*/ 17 w 18"/>
                <a:gd name="T41" fmla="*/ 10 h 39"/>
                <a:gd name="T42" fmla="*/ 18 w 18"/>
                <a:gd name="T43" fmla="*/ 18 h 39"/>
                <a:gd name="T44" fmla="*/ 17 w 18"/>
                <a:gd name="T45" fmla="*/ 24 h 39"/>
                <a:gd name="T46" fmla="*/ 16 w 18"/>
                <a:gd name="T47" fmla="*/ 33 h 39"/>
                <a:gd name="T48" fmla="*/ 15 w 18"/>
                <a:gd name="T49" fmla="*/ 39 h 39"/>
                <a:gd name="T50" fmla="*/ 13 w 18"/>
                <a:gd name="T51" fmla="*/ 37 h 39"/>
                <a:gd name="T52" fmla="*/ 12 w 18"/>
                <a:gd name="T53" fmla="*/ 33 h 39"/>
                <a:gd name="T54" fmla="*/ 12 w 18"/>
                <a:gd name="T55" fmla="*/ 32 h 39"/>
                <a:gd name="T56" fmla="*/ 13 w 18"/>
                <a:gd name="T57" fmla="*/ 23 h 39"/>
                <a:gd name="T58" fmla="*/ 14 w 18"/>
                <a:gd name="T59" fmla="*/ 17 h 39"/>
                <a:gd name="T60" fmla="*/ 14 w 18"/>
                <a:gd name="T61" fmla="*/ 11 h 39"/>
                <a:gd name="T62" fmla="*/ 13 w 18"/>
                <a:gd name="T63" fmla="*/ 8 h 39"/>
                <a:gd name="T64" fmla="*/ 12 w 18"/>
                <a:gd name="T65" fmla="*/ 7 h 39"/>
                <a:gd name="T66" fmla="*/ 12 w 18"/>
                <a:gd name="T67" fmla="*/ 5 h 39"/>
                <a:gd name="T68" fmla="*/ 8 w 18"/>
                <a:gd name="T69" fmla="*/ 4 h 39"/>
                <a:gd name="T70" fmla="*/ 7 w 18"/>
                <a:gd name="T71" fmla="*/ 5 h 39"/>
                <a:gd name="T72" fmla="*/ 6 w 18"/>
                <a:gd name="T73" fmla="*/ 6 h 39"/>
                <a:gd name="T74" fmla="*/ 5 w 18"/>
                <a:gd name="T75" fmla="*/ 7 h 39"/>
                <a:gd name="T76" fmla="*/ 5 w 18"/>
                <a:gd name="T77" fmla="*/ 7 h 39"/>
                <a:gd name="T78" fmla="*/ 4 w 18"/>
                <a:gd name="T79" fmla="*/ 8 h 39"/>
                <a:gd name="T80" fmla="*/ 3 w 18"/>
                <a:gd name="T81" fmla="*/ 15 h 39"/>
                <a:gd name="T82" fmla="*/ 4 w 18"/>
                <a:gd name="T83" fmla="*/ 21 h 39"/>
                <a:gd name="T84" fmla="*/ 5 w 18"/>
                <a:gd name="T85" fmla="*/ 22 h 39"/>
                <a:gd name="T86" fmla="*/ 5 w 18"/>
                <a:gd name="T87" fmla="*/ 24 h 39"/>
                <a:gd name="T88" fmla="*/ 6 w 18"/>
                <a:gd name="T89" fmla="*/ 26 h 39"/>
                <a:gd name="T90" fmla="*/ 9 w 18"/>
                <a:gd name="T91" fmla="*/ 30 h 39"/>
                <a:gd name="T92" fmla="*/ 12 w 18"/>
                <a:gd name="T9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39">
                  <a:moveTo>
                    <a:pt x="13" y="37"/>
                  </a:moveTo>
                  <a:cubicBezTo>
                    <a:pt x="13" y="37"/>
                    <a:pt x="12" y="36"/>
                    <a:pt x="10" y="35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1"/>
                    <a:pt x="5" y="29"/>
                    <a:pt x="4" y="28"/>
                  </a:cubicBezTo>
                  <a:cubicBezTo>
                    <a:pt x="3" y="27"/>
                    <a:pt x="3" y="26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0"/>
                    <a:pt x="0" y="17"/>
                    <a:pt x="0" y="15"/>
                  </a:cubicBezTo>
                  <a:cubicBezTo>
                    <a:pt x="0" y="13"/>
                    <a:pt x="0" y="10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4" y="2"/>
                    <a:pt x="14" y="2"/>
                    <a:pt x="15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7" y="7"/>
                  </a:cubicBezTo>
                  <a:cubicBezTo>
                    <a:pt x="17" y="8"/>
                    <a:pt x="17" y="9"/>
                    <a:pt x="17" y="10"/>
                  </a:cubicBezTo>
                  <a:cubicBezTo>
                    <a:pt x="18" y="13"/>
                    <a:pt x="18" y="15"/>
                    <a:pt x="18" y="18"/>
                  </a:cubicBezTo>
                  <a:cubicBezTo>
                    <a:pt x="18" y="20"/>
                    <a:pt x="17" y="22"/>
                    <a:pt x="17" y="24"/>
                  </a:cubicBezTo>
                  <a:cubicBezTo>
                    <a:pt x="17" y="28"/>
                    <a:pt x="16" y="31"/>
                    <a:pt x="16" y="33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13" y="37"/>
                  </a:lnTo>
                  <a:close/>
                  <a:moveTo>
                    <a:pt x="12" y="33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3" y="27"/>
                    <a:pt x="13" y="23"/>
                  </a:cubicBezTo>
                  <a:cubicBezTo>
                    <a:pt x="14" y="21"/>
                    <a:pt x="14" y="20"/>
                    <a:pt x="14" y="17"/>
                  </a:cubicBezTo>
                  <a:cubicBezTo>
                    <a:pt x="14" y="15"/>
                    <a:pt x="14" y="13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8"/>
                    <a:pt x="12" y="7"/>
                    <a:pt x="12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4"/>
                    <a:pt x="9" y="3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10"/>
                    <a:pt x="3" y="13"/>
                    <a:pt x="3" y="15"/>
                  </a:cubicBezTo>
                  <a:cubicBezTo>
                    <a:pt x="3" y="17"/>
                    <a:pt x="4" y="19"/>
                    <a:pt x="4" y="21"/>
                  </a:cubicBezTo>
                  <a:cubicBezTo>
                    <a:pt x="4" y="21"/>
                    <a:pt x="5" y="22"/>
                    <a:pt x="5" y="22"/>
                  </a:cubicBezTo>
                  <a:cubicBezTo>
                    <a:pt x="5" y="23"/>
                    <a:pt x="5" y="23"/>
                    <a:pt x="5" y="24"/>
                  </a:cubicBezTo>
                  <a:cubicBezTo>
                    <a:pt x="6" y="25"/>
                    <a:pt x="6" y="25"/>
                    <a:pt x="6" y="26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10" y="31"/>
                    <a:pt x="11" y="32"/>
                    <a:pt x="12" y="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564"/>
            <p:cNvSpPr>
              <a:spLocks noEditPoints="1"/>
            </p:cNvSpPr>
            <p:nvPr/>
          </p:nvSpPr>
          <p:spPr bwMode="auto">
            <a:xfrm>
              <a:off x="7371298" y="5495397"/>
              <a:ext cx="92869" cy="75671"/>
            </a:xfrm>
            <a:custGeom>
              <a:avLst/>
              <a:gdLst>
                <a:gd name="T0" fmla="*/ 6 w 33"/>
                <a:gd name="T1" fmla="*/ 24 h 27"/>
                <a:gd name="T2" fmla="*/ 7 w 33"/>
                <a:gd name="T3" fmla="*/ 24 h 27"/>
                <a:gd name="T4" fmla="*/ 10 w 33"/>
                <a:gd name="T5" fmla="*/ 24 h 27"/>
                <a:gd name="T6" fmla="*/ 15 w 33"/>
                <a:gd name="T7" fmla="*/ 22 h 27"/>
                <a:gd name="T8" fmla="*/ 19 w 33"/>
                <a:gd name="T9" fmla="*/ 20 h 27"/>
                <a:gd name="T10" fmla="*/ 24 w 33"/>
                <a:gd name="T11" fmla="*/ 16 h 27"/>
                <a:gd name="T12" fmla="*/ 28 w 33"/>
                <a:gd name="T13" fmla="*/ 10 h 27"/>
                <a:gd name="T14" fmla="*/ 28 w 33"/>
                <a:gd name="T15" fmla="*/ 5 h 27"/>
                <a:gd name="T16" fmla="*/ 27 w 33"/>
                <a:gd name="T17" fmla="*/ 4 h 27"/>
                <a:gd name="T18" fmla="*/ 27 w 33"/>
                <a:gd name="T19" fmla="*/ 4 h 27"/>
                <a:gd name="T20" fmla="*/ 24 w 33"/>
                <a:gd name="T21" fmla="*/ 4 h 27"/>
                <a:gd name="T22" fmla="*/ 19 w 33"/>
                <a:gd name="T23" fmla="*/ 7 h 27"/>
                <a:gd name="T24" fmla="*/ 17 w 33"/>
                <a:gd name="T25" fmla="*/ 9 h 27"/>
                <a:gd name="T26" fmla="*/ 15 w 33"/>
                <a:gd name="T27" fmla="*/ 12 h 27"/>
                <a:gd name="T28" fmla="*/ 11 w 33"/>
                <a:gd name="T29" fmla="*/ 17 h 27"/>
                <a:gd name="T30" fmla="*/ 9 w 33"/>
                <a:gd name="T31" fmla="*/ 21 h 27"/>
                <a:gd name="T32" fmla="*/ 7 w 33"/>
                <a:gd name="T33" fmla="*/ 24 h 27"/>
                <a:gd name="T34" fmla="*/ 6 w 33"/>
                <a:gd name="T35" fmla="*/ 24 h 27"/>
                <a:gd name="T36" fmla="*/ 2 w 33"/>
                <a:gd name="T37" fmla="*/ 25 h 27"/>
                <a:gd name="T38" fmla="*/ 3 w 33"/>
                <a:gd name="T39" fmla="*/ 22 h 27"/>
                <a:gd name="T40" fmla="*/ 6 w 33"/>
                <a:gd name="T41" fmla="*/ 19 h 27"/>
                <a:gd name="T42" fmla="*/ 8 w 33"/>
                <a:gd name="T43" fmla="*/ 14 h 27"/>
                <a:gd name="T44" fmla="*/ 12 w 33"/>
                <a:gd name="T45" fmla="*/ 10 h 27"/>
                <a:gd name="T46" fmla="*/ 14 w 33"/>
                <a:gd name="T47" fmla="*/ 7 h 27"/>
                <a:gd name="T48" fmla="*/ 16 w 33"/>
                <a:gd name="T49" fmla="*/ 4 h 27"/>
                <a:gd name="T50" fmla="*/ 23 w 33"/>
                <a:gd name="T51" fmla="*/ 0 h 27"/>
                <a:gd name="T52" fmla="*/ 28 w 33"/>
                <a:gd name="T53" fmla="*/ 0 h 27"/>
                <a:gd name="T54" fmla="*/ 30 w 33"/>
                <a:gd name="T55" fmla="*/ 1 h 27"/>
                <a:gd name="T56" fmla="*/ 31 w 33"/>
                <a:gd name="T57" fmla="*/ 3 h 27"/>
                <a:gd name="T58" fmla="*/ 31 w 33"/>
                <a:gd name="T59" fmla="*/ 12 h 27"/>
                <a:gd name="T60" fmla="*/ 27 w 33"/>
                <a:gd name="T61" fmla="*/ 18 h 27"/>
                <a:gd name="T62" fmla="*/ 21 w 33"/>
                <a:gd name="T63" fmla="*/ 23 h 27"/>
                <a:gd name="T64" fmla="*/ 16 w 33"/>
                <a:gd name="T65" fmla="*/ 25 h 27"/>
                <a:gd name="T66" fmla="*/ 11 w 33"/>
                <a:gd name="T67" fmla="*/ 27 h 27"/>
                <a:gd name="T68" fmla="*/ 7 w 33"/>
                <a:gd name="T69" fmla="*/ 27 h 27"/>
                <a:gd name="T70" fmla="*/ 0 w 33"/>
                <a:gd name="T71" fmla="*/ 27 h 27"/>
                <a:gd name="T72" fmla="*/ 2 w 33"/>
                <a:gd name="T7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27">
                  <a:moveTo>
                    <a:pt x="6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2" y="24"/>
                    <a:pt x="13" y="23"/>
                    <a:pt x="15" y="22"/>
                  </a:cubicBezTo>
                  <a:cubicBezTo>
                    <a:pt x="16" y="22"/>
                    <a:pt x="18" y="21"/>
                    <a:pt x="19" y="20"/>
                  </a:cubicBezTo>
                  <a:cubicBezTo>
                    <a:pt x="21" y="19"/>
                    <a:pt x="23" y="17"/>
                    <a:pt x="24" y="16"/>
                  </a:cubicBezTo>
                  <a:cubicBezTo>
                    <a:pt x="26" y="14"/>
                    <a:pt x="27" y="12"/>
                    <a:pt x="28" y="10"/>
                  </a:cubicBezTo>
                  <a:cubicBezTo>
                    <a:pt x="29" y="9"/>
                    <a:pt x="29" y="7"/>
                    <a:pt x="28" y="5"/>
                  </a:cubicBezTo>
                  <a:cubicBezTo>
                    <a:pt x="28" y="5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7" y="9"/>
                  </a:cubicBezTo>
                  <a:cubicBezTo>
                    <a:pt x="16" y="10"/>
                    <a:pt x="15" y="11"/>
                    <a:pt x="15" y="12"/>
                  </a:cubicBezTo>
                  <a:cubicBezTo>
                    <a:pt x="14" y="14"/>
                    <a:pt x="12" y="15"/>
                    <a:pt x="11" y="17"/>
                  </a:cubicBezTo>
                  <a:cubicBezTo>
                    <a:pt x="10" y="18"/>
                    <a:pt x="9" y="19"/>
                    <a:pt x="9" y="21"/>
                  </a:cubicBezTo>
                  <a:cubicBezTo>
                    <a:pt x="8" y="22"/>
                    <a:pt x="7" y="23"/>
                    <a:pt x="7" y="24"/>
                  </a:cubicBezTo>
                  <a:lnTo>
                    <a:pt x="6" y="24"/>
                  </a:lnTo>
                  <a:close/>
                  <a:moveTo>
                    <a:pt x="2" y="25"/>
                  </a:moveTo>
                  <a:cubicBezTo>
                    <a:pt x="2" y="25"/>
                    <a:pt x="2" y="24"/>
                    <a:pt x="3" y="22"/>
                  </a:cubicBezTo>
                  <a:cubicBezTo>
                    <a:pt x="4" y="21"/>
                    <a:pt x="5" y="20"/>
                    <a:pt x="6" y="19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3"/>
                    <a:pt x="10" y="11"/>
                    <a:pt x="12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6"/>
                    <a:pt x="15" y="5"/>
                    <a:pt x="16" y="4"/>
                  </a:cubicBezTo>
                  <a:cubicBezTo>
                    <a:pt x="18" y="3"/>
                    <a:pt x="20" y="1"/>
                    <a:pt x="23" y="0"/>
                  </a:cubicBezTo>
                  <a:cubicBezTo>
                    <a:pt x="24" y="0"/>
                    <a:pt x="26" y="0"/>
                    <a:pt x="28" y="0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2"/>
                    <a:pt x="31" y="3"/>
                    <a:pt x="31" y="3"/>
                  </a:cubicBezTo>
                  <a:cubicBezTo>
                    <a:pt x="33" y="6"/>
                    <a:pt x="32" y="10"/>
                    <a:pt x="31" y="12"/>
                  </a:cubicBezTo>
                  <a:cubicBezTo>
                    <a:pt x="30" y="14"/>
                    <a:pt x="28" y="16"/>
                    <a:pt x="27" y="18"/>
                  </a:cubicBezTo>
                  <a:cubicBezTo>
                    <a:pt x="25" y="20"/>
                    <a:pt x="23" y="21"/>
                    <a:pt x="21" y="23"/>
                  </a:cubicBezTo>
                  <a:cubicBezTo>
                    <a:pt x="20" y="24"/>
                    <a:pt x="18" y="25"/>
                    <a:pt x="16" y="25"/>
                  </a:cubicBezTo>
                  <a:cubicBezTo>
                    <a:pt x="14" y="26"/>
                    <a:pt x="12" y="27"/>
                    <a:pt x="11" y="27"/>
                  </a:cubicBezTo>
                  <a:cubicBezTo>
                    <a:pt x="9" y="27"/>
                    <a:pt x="8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2" y="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565"/>
            <p:cNvSpPr/>
            <p:nvPr/>
          </p:nvSpPr>
          <p:spPr bwMode="auto">
            <a:xfrm>
              <a:off x="7132246" y="5538391"/>
              <a:ext cx="228733" cy="75671"/>
            </a:xfrm>
            <a:custGeom>
              <a:avLst/>
              <a:gdLst>
                <a:gd name="T0" fmla="*/ 4 w 81"/>
                <a:gd name="T1" fmla="*/ 1 h 27"/>
                <a:gd name="T2" fmla="*/ 4 w 81"/>
                <a:gd name="T3" fmla="*/ 2 h 27"/>
                <a:gd name="T4" fmla="*/ 5 w 81"/>
                <a:gd name="T5" fmla="*/ 4 h 27"/>
                <a:gd name="T6" fmla="*/ 8 w 81"/>
                <a:gd name="T7" fmla="*/ 7 h 27"/>
                <a:gd name="T8" fmla="*/ 11 w 81"/>
                <a:gd name="T9" fmla="*/ 11 h 27"/>
                <a:gd name="T10" fmla="*/ 16 w 81"/>
                <a:gd name="T11" fmla="*/ 15 h 27"/>
                <a:gd name="T12" fmla="*/ 19 w 81"/>
                <a:gd name="T13" fmla="*/ 17 h 27"/>
                <a:gd name="T14" fmla="*/ 22 w 81"/>
                <a:gd name="T15" fmla="*/ 19 h 27"/>
                <a:gd name="T16" fmla="*/ 29 w 81"/>
                <a:gd name="T17" fmla="*/ 22 h 27"/>
                <a:gd name="T18" fmla="*/ 37 w 81"/>
                <a:gd name="T19" fmla="*/ 23 h 27"/>
                <a:gd name="T20" fmla="*/ 45 w 81"/>
                <a:gd name="T21" fmla="*/ 23 h 27"/>
                <a:gd name="T22" fmla="*/ 52 w 81"/>
                <a:gd name="T23" fmla="*/ 23 h 27"/>
                <a:gd name="T24" fmla="*/ 59 w 81"/>
                <a:gd name="T25" fmla="*/ 21 h 27"/>
                <a:gd name="T26" fmla="*/ 65 w 81"/>
                <a:gd name="T27" fmla="*/ 20 h 27"/>
                <a:gd name="T28" fmla="*/ 74 w 81"/>
                <a:gd name="T29" fmla="*/ 16 h 27"/>
                <a:gd name="T30" fmla="*/ 78 w 81"/>
                <a:gd name="T31" fmla="*/ 15 h 27"/>
                <a:gd name="T32" fmla="*/ 78 w 81"/>
                <a:gd name="T33" fmla="*/ 15 h 27"/>
                <a:gd name="T34" fmla="*/ 80 w 81"/>
                <a:gd name="T35" fmla="*/ 16 h 27"/>
                <a:gd name="T36" fmla="*/ 79 w 81"/>
                <a:gd name="T37" fmla="*/ 19 h 27"/>
                <a:gd name="T38" fmla="*/ 76 w 81"/>
                <a:gd name="T39" fmla="*/ 20 h 27"/>
                <a:gd name="T40" fmla="*/ 72 w 81"/>
                <a:gd name="T41" fmla="*/ 22 h 27"/>
                <a:gd name="T42" fmla="*/ 66 w 81"/>
                <a:gd name="T43" fmla="*/ 23 h 27"/>
                <a:gd name="T44" fmla="*/ 60 w 81"/>
                <a:gd name="T45" fmla="*/ 25 h 27"/>
                <a:gd name="T46" fmla="*/ 53 w 81"/>
                <a:gd name="T47" fmla="*/ 27 h 27"/>
                <a:gd name="T48" fmla="*/ 45 w 81"/>
                <a:gd name="T49" fmla="*/ 27 h 27"/>
                <a:gd name="T50" fmla="*/ 36 w 81"/>
                <a:gd name="T51" fmla="*/ 27 h 27"/>
                <a:gd name="T52" fmla="*/ 28 w 81"/>
                <a:gd name="T53" fmla="*/ 25 h 27"/>
                <a:gd name="T54" fmla="*/ 20 w 81"/>
                <a:gd name="T55" fmla="*/ 22 h 27"/>
                <a:gd name="T56" fmla="*/ 17 w 81"/>
                <a:gd name="T57" fmla="*/ 20 h 27"/>
                <a:gd name="T58" fmla="*/ 14 w 81"/>
                <a:gd name="T59" fmla="*/ 18 h 27"/>
                <a:gd name="T60" fmla="*/ 9 w 81"/>
                <a:gd name="T61" fmla="*/ 14 h 27"/>
                <a:gd name="T62" fmla="*/ 5 w 81"/>
                <a:gd name="T63" fmla="*/ 9 h 27"/>
                <a:gd name="T64" fmla="*/ 3 w 81"/>
                <a:gd name="T65" fmla="*/ 5 h 27"/>
                <a:gd name="T66" fmla="*/ 1 w 81"/>
                <a:gd name="T67" fmla="*/ 3 h 27"/>
                <a:gd name="T68" fmla="*/ 1 w 81"/>
                <a:gd name="T69" fmla="*/ 2 h 27"/>
                <a:gd name="T70" fmla="*/ 1 w 81"/>
                <a:gd name="T71" fmla="*/ 2 h 27"/>
                <a:gd name="T72" fmla="*/ 2 w 81"/>
                <a:gd name="T73" fmla="*/ 0 h 27"/>
                <a:gd name="T74" fmla="*/ 4 w 81"/>
                <a:gd name="T7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27">
                  <a:moveTo>
                    <a:pt x="4" y="1"/>
                  </a:move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6" y="5"/>
                    <a:pt x="7" y="6"/>
                    <a:pt x="8" y="7"/>
                  </a:cubicBezTo>
                  <a:cubicBezTo>
                    <a:pt x="9" y="8"/>
                    <a:pt x="10" y="10"/>
                    <a:pt x="11" y="11"/>
                  </a:cubicBezTo>
                  <a:cubicBezTo>
                    <a:pt x="13" y="13"/>
                    <a:pt x="14" y="14"/>
                    <a:pt x="16" y="15"/>
                  </a:cubicBezTo>
                  <a:cubicBezTo>
                    <a:pt x="17" y="16"/>
                    <a:pt x="18" y="17"/>
                    <a:pt x="19" y="17"/>
                  </a:cubicBezTo>
                  <a:cubicBezTo>
                    <a:pt x="20" y="18"/>
                    <a:pt x="21" y="18"/>
                    <a:pt x="22" y="19"/>
                  </a:cubicBezTo>
                  <a:cubicBezTo>
                    <a:pt x="24" y="20"/>
                    <a:pt x="27" y="21"/>
                    <a:pt x="29" y="22"/>
                  </a:cubicBezTo>
                  <a:cubicBezTo>
                    <a:pt x="32" y="22"/>
                    <a:pt x="34" y="23"/>
                    <a:pt x="37" y="23"/>
                  </a:cubicBezTo>
                  <a:cubicBezTo>
                    <a:pt x="39" y="23"/>
                    <a:pt x="42" y="24"/>
                    <a:pt x="45" y="23"/>
                  </a:cubicBezTo>
                  <a:cubicBezTo>
                    <a:pt x="47" y="23"/>
                    <a:pt x="50" y="23"/>
                    <a:pt x="52" y="23"/>
                  </a:cubicBezTo>
                  <a:cubicBezTo>
                    <a:pt x="55" y="22"/>
                    <a:pt x="57" y="22"/>
                    <a:pt x="59" y="21"/>
                  </a:cubicBezTo>
                  <a:cubicBezTo>
                    <a:pt x="61" y="21"/>
                    <a:pt x="63" y="20"/>
                    <a:pt x="65" y="20"/>
                  </a:cubicBezTo>
                  <a:cubicBezTo>
                    <a:pt x="69" y="19"/>
                    <a:pt x="72" y="17"/>
                    <a:pt x="74" y="16"/>
                  </a:cubicBezTo>
                  <a:cubicBezTo>
                    <a:pt x="77" y="16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9" y="15"/>
                    <a:pt x="80" y="15"/>
                    <a:pt x="80" y="16"/>
                  </a:cubicBezTo>
                  <a:cubicBezTo>
                    <a:pt x="81" y="17"/>
                    <a:pt x="80" y="18"/>
                    <a:pt x="79" y="19"/>
                  </a:cubicBezTo>
                  <a:cubicBezTo>
                    <a:pt x="79" y="19"/>
                    <a:pt x="78" y="19"/>
                    <a:pt x="76" y="20"/>
                  </a:cubicBezTo>
                  <a:cubicBezTo>
                    <a:pt x="75" y="20"/>
                    <a:pt x="73" y="21"/>
                    <a:pt x="72" y="22"/>
                  </a:cubicBezTo>
                  <a:cubicBezTo>
                    <a:pt x="70" y="22"/>
                    <a:pt x="69" y="23"/>
                    <a:pt x="66" y="23"/>
                  </a:cubicBezTo>
                  <a:cubicBezTo>
                    <a:pt x="64" y="24"/>
                    <a:pt x="62" y="25"/>
                    <a:pt x="60" y="25"/>
                  </a:cubicBezTo>
                  <a:cubicBezTo>
                    <a:pt x="58" y="26"/>
                    <a:pt x="55" y="26"/>
                    <a:pt x="53" y="27"/>
                  </a:cubicBezTo>
                  <a:cubicBezTo>
                    <a:pt x="50" y="27"/>
                    <a:pt x="47" y="27"/>
                    <a:pt x="45" y="27"/>
                  </a:cubicBezTo>
                  <a:cubicBezTo>
                    <a:pt x="42" y="27"/>
                    <a:pt x="39" y="27"/>
                    <a:pt x="36" y="27"/>
                  </a:cubicBezTo>
                  <a:cubicBezTo>
                    <a:pt x="33" y="27"/>
                    <a:pt x="31" y="26"/>
                    <a:pt x="28" y="25"/>
                  </a:cubicBezTo>
                  <a:cubicBezTo>
                    <a:pt x="25" y="24"/>
                    <a:pt x="23" y="23"/>
                    <a:pt x="20" y="22"/>
                  </a:cubicBezTo>
                  <a:cubicBezTo>
                    <a:pt x="19" y="21"/>
                    <a:pt x="18" y="21"/>
                    <a:pt x="17" y="20"/>
                  </a:cubicBezTo>
                  <a:cubicBezTo>
                    <a:pt x="16" y="19"/>
                    <a:pt x="15" y="19"/>
                    <a:pt x="14" y="18"/>
                  </a:cubicBezTo>
                  <a:cubicBezTo>
                    <a:pt x="12" y="17"/>
                    <a:pt x="10" y="15"/>
                    <a:pt x="9" y="14"/>
                  </a:cubicBezTo>
                  <a:cubicBezTo>
                    <a:pt x="7" y="12"/>
                    <a:pt x="6" y="11"/>
                    <a:pt x="5" y="9"/>
                  </a:cubicBezTo>
                  <a:cubicBezTo>
                    <a:pt x="4" y="8"/>
                    <a:pt x="3" y="7"/>
                    <a:pt x="3" y="5"/>
                  </a:cubicBezTo>
                  <a:cubicBezTo>
                    <a:pt x="2" y="4"/>
                    <a:pt x="2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566"/>
            <p:cNvSpPr/>
            <p:nvPr/>
          </p:nvSpPr>
          <p:spPr bwMode="auto">
            <a:xfrm>
              <a:off x="6648985" y="3333618"/>
              <a:ext cx="761868" cy="2184135"/>
            </a:xfrm>
            <a:custGeom>
              <a:avLst/>
              <a:gdLst>
                <a:gd name="T0" fmla="*/ 129 w 271"/>
                <a:gd name="T1" fmla="*/ 639 h 777"/>
                <a:gd name="T2" fmla="*/ 136 w 271"/>
                <a:gd name="T3" fmla="*/ 402 h 777"/>
                <a:gd name="T4" fmla="*/ 99 w 271"/>
                <a:gd name="T5" fmla="*/ 355 h 777"/>
                <a:gd name="T6" fmla="*/ 9 w 271"/>
                <a:gd name="T7" fmla="*/ 163 h 777"/>
                <a:gd name="T8" fmla="*/ 11 w 271"/>
                <a:gd name="T9" fmla="*/ 55 h 777"/>
                <a:gd name="T10" fmla="*/ 115 w 271"/>
                <a:gd name="T11" fmla="*/ 20 h 777"/>
                <a:gd name="T12" fmla="*/ 201 w 271"/>
                <a:gd name="T13" fmla="*/ 143 h 777"/>
                <a:gd name="T14" fmla="*/ 236 w 271"/>
                <a:gd name="T15" fmla="*/ 245 h 777"/>
                <a:gd name="T16" fmla="*/ 266 w 271"/>
                <a:gd name="T17" fmla="*/ 375 h 777"/>
                <a:gd name="T18" fmla="*/ 258 w 271"/>
                <a:gd name="T19" fmla="*/ 501 h 777"/>
                <a:gd name="T20" fmla="*/ 246 w 271"/>
                <a:gd name="T21" fmla="*/ 749 h 777"/>
                <a:gd name="T22" fmla="*/ 243 w 271"/>
                <a:gd name="T23" fmla="*/ 758 h 777"/>
                <a:gd name="T24" fmla="*/ 197 w 271"/>
                <a:gd name="T25" fmla="*/ 773 h 777"/>
                <a:gd name="T26" fmla="*/ 162 w 271"/>
                <a:gd name="T27" fmla="*/ 776 h 777"/>
                <a:gd name="T28" fmla="*/ 144 w 271"/>
                <a:gd name="T29" fmla="*/ 767 h 777"/>
                <a:gd name="T30" fmla="*/ 129 w 271"/>
                <a:gd name="T31" fmla="*/ 660 h 777"/>
                <a:gd name="T32" fmla="*/ 129 w 271"/>
                <a:gd name="T33" fmla="*/ 639 h 777"/>
                <a:gd name="T34" fmla="*/ 129 w 271"/>
                <a:gd name="T35" fmla="*/ 639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777">
                  <a:moveTo>
                    <a:pt x="129" y="639"/>
                  </a:moveTo>
                  <a:cubicBezTo>
                    <a:pt x="129" y="517"/>
                    <a:pt x="168" y="456"/>
                    <a:pt x="136" y="402"/>
                  </a:cubicBezTo>
                  <a:cubicBezTo>
                    <a:pt x="128" y="388"/>
                    <a:pt x="108" y="368"/>
                    <a:pt x="99" y="355"/>
                  </a:cubicBezTo>
                  <a:cubicBezTo>
                    <a:pt x="38" y="265"/>
                    <a:pt x="21" y="228"/>
                    <a:pt x="9" y="163"/>
                  </a:cubicBezTo>
                  <a:cubicBezTo>
                    <a:pt x="2" y="126"/>
                    <a:pt x="0" y="90"/>
                    <a:pt x="11" y="55"/>
                  </a:cubicBezTo>
                  <a:cubicBezTo>
                    <a:pt x="24" y="12"/>
                    <a:pt x="77" y="0"/>
                    <a:pt x="115" y="20"/>
                  </a:cubicBezTo>
                  <a:cubicBezTo>
                    <a:pt x="163" y="44"/>
                    <a:pt x="182" y="97"/>
                    <a:pt x="201" y="143"/>
                  </a:cubicBezTo>
                  <a:cubicBezTo>
                    <a:pt x="207" y="157"/>
                    <a:pt x="229" y="219"/>
                    <a:pt x="236" y="245"/>
                  </a:cubicBezTo>
                  <a:cubicBezTo>
                    <a:pt x="248" y="292"/>
                    <a:pt x="261" y="327"/>
                    <a:pt x="266" y="375"/>
                  </a:cubicBezTo>
                  <a:cubicBezTo>
                    <a:pt x="271" y="416"/>
                    <a:pt x="267" y="462"/>
                    <a:pt x="258" y="501"/>
                  </a:cubicBezTo>
                  <a:cubicBezTo>
                    <a:pt x="241" y="581"/>
                    <a:pt x="221" y="669"/>
                    <a:pt x="246" y="749"/>
                  </a:cubicBezTo>
                  <a:cubicBezTo>
                    <a:pt x="247" y="753"/>
                    <a:pt x="246" y="756"/>
                    <a:pt x="243" y="758"/>
                  </a:cubicBezTo>
                  <a:cubicBezTo>
                    <a:pt x="238" y="761"/>
                    <a:pt x="218" y="769"/>
                    <a:pt x="197" y="773"/>
                  </a:cubicBezTo>
                  <a:cubicBezTo>
                    <a:pt x="197" y="773"/>
                    <a:pt x="172" y="777"/>
                    <a:pt x="162" y="776"/>
                  </a:cubicBezTo>
                  <a:cubicBezTo>
                    <a:pt x="154" y="776"/>
                    <a:pt x="147" y="775"/>
                    <a:pt x="144" y="767"/>
                  </a:cubicBezTo>
                  <a:cubicBezTo>
                    <a:pt x="136" y="739"/>
                    <a:pt x="129" y="687"/>
                    <a:pt x="129" y="660"/>
                  </a:cubicBezTo>
                  <a:cubicBezTo>
                    <a:pt x="129" y="653"/>
                    <a:pt x="129" y="646"/>
                    <a:pt x="129" y="639"/>
                  </a:cubicBezTo>
                  <a:cubicBezTo>
                    <a:pt x="129" y="639"/>
                    <a:pt x="129" y="639"/>
                    <a:pt x="129" y="63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567"/>
            <p:cNvSpPr/>
            <p:nvPr/>
          </p:nvSpPr>
          <p:spPr bwMode="auto">
            <a:xfrm>
              <a:off x="6688540" y="3852995"/>
              <a:ext cx="213254" cy="443706"/>
            </a:xfrm>
            <a:custGeom>
              <a:avLst/>
              <a:gdLst>
                <a:gd name="T0" fmla="*/ 3 w 76"/>
                <a:gd name="T1" fmla="*/ 1 h 158"/>
                <a:gd name="T2" fmla="*/ 5 w 76"/>
                <a:gd name="T3" fmla="*/ 8 h 158"/>
                <a:gd name="T4" fmla="*/ 7 w 76"/>
                <a:gd name="T5" fmla="*/ 16 h 158"/>
                <a:gd name="T6" fmla="*/ 10 w 76"/>
                <a:gd name="T7" fmla="*/ 27 h 158"/>
                <a:gd name="T8" fmla="*/ 14 w 76"/>
                <a:gd name="T9" fmla="*/ 39 h 158"/>
                <a:gd name="T10" fmla="*/ 19 w 76"/>
                <a:gd name="T11" fmla="*/ 53 h 158"/>
                <a:gd name="T12" fmla="*/ 25 w 76"/>
                <a:gd name="T13" fmla="*/ 67 h 158"/>
                <a:gd name="T14" fmla="*/ 31 w 76"/>
                <a:gd name="T15" fmla="*/ 81 h 158"/>
                <a:gd name="T16" fmla="*/ 39 w 76"/>
                <a:gd name="T17" fmla="*/ 95 h 158"/>
                <a:gd name="T18" fmla="*/ 46 w 76"/>
                <a:gd name="T19" fmla="*/ 109 h 158"/>
                <a:gd name="T20" fmla="*/ 53 w 76"/>
                <a:gd name="T21" fmla="*/ 121 h 158"/>
                <a:gd name="T22" fmla="*/ 60 w 76"/>
                <a:gd name="T23" fmla="*/ 132 h 158"/>
                <a:gd name="T24" fmla="*/ 71 w 76"/>
                <a:gd name="T25" fmla="*/ 148 h 158"/>
                <a:gd name="T26" fmla="*/ 75 w 76"/>
                <a:gd name="T27" fmla="*/ 155 h 158"/>
                <a:gd name="T28" fmla="*/ 75 w 76"/>
                <a:gd name="T29" fmla="*/ 155 h 158"/>
                <a:gd name="T30" fmla="*/ 75 w 76"/>
                <a:gd name="T31" fmla="*/ 157 h 158"/>
                <a:gd name="T32" fmla="*/ 72 w 76"/>
                <a:gd name="T33" fmla="*/ 157 h 158"/>
                <a:gd name="T34" fmla="*/ 68 w 76"/>
                <a:gd name="T35" fmla="*/ 151 h 158"/>
                <a:gd name="T36" fmla="*/ 57 w 76"/>
                <a:gd name="T37" fmla="*/ 134 h 158"/>
                <a:gd name="T38" fmla="*/ 50 w 76"/>
                <a:gd name="T39" fmla="*/ 123 h 158"/>
                <a:gd name="T40" fmla="*/ 43 w 76"/>
                <a:gd name="T41" fmla="*/ 111 h 158"/>
                <a:gd name="T42" fmla="*/ 35 w 76"/>
                <a:gd name="T43" fmla="*/ 97 h 158"/>
                <a:gd name="T44" fmla="*/ 28 w 76"/>
                <a:gd name="T45" fmla="*/ 83 h 158"/>
                <a:gd name="T46" fmla="*/ 21 w 76"/>
                <a:gd name="T47" fmla="*/ 68 h 158"/>
                <a:gd name="T48" fmla="*/ 16 w 76"/>
                <a:gd name="T49" fmla="*/ 54 h 158"/>
                <a:gd name="T50" fmla="*/ 11 w 76"/>
                <a:gd name="T51" fmla="*/ 40 h 158"/>
                <a:gd name="T52" fmla="*/ 7 w 76"/>
                <a:gd name="T53" fmla="*/ 28 h 158"/>
                <a:gd name="T54" fmla="*/ 4 w 76"/>
                <a:gd name="T55" fmla="*/ 17 h 158"/>
                <a:gd name="T56" fmla="*/ 2 w 76"/>
                <a:gd name="T57" fmla="*/ 9 h 158"/>
                <a:gd name="T58" fmla="*/ 0 w 76"/>
                <a:gd name="T59" fmla="*/ 2 h 158"/>
                <a:gd name="T60" fmla="*/ 1 w 76"/>
                <a:gd name="T61" fmla="*/ 0 h 158"/>
                <a:gd name="T62" fmla="*/ 3 w 76"/>
                <a:gd name="T63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" h="158">
                  <a:moveTo>
                    <a:pt x="3" y="1"/>
                  </a:moveTo>
                  <a:cubicBezTo>
                    <a:pt x="3" y="1"/>
                    <a:pt x="3" y="4"/>
                    <a:pt x="5" y="8"/>
                  </a:cubicBezTo>
                  <a:cubicBezTo>
                    <a:pt x="5" y="10"/>
                    <a:pt x="6" y="13"/>
                    <a:pt x="7" y="16"/>
                  </a:cubicBezTo>
                  <a:cubicBezTo>
                    <a:pt x="7" y="20"/>
                    <a:pt x="8" y="23"/>
                    <a:pt x="10" y="27"/>
                  </a:cubicBezTo>
                  <a:cubicBezTo>
                    <a:pt x="11" y="31"/>
                    <a:pt x="12" y="35"/>
                    <a:pt x="14" y="39"/>
                  </a:cubicBezTo>
                  <a:cubicBezTo>
                    <a:pt x="15" y="44"/>
                    <a:pt x="17" y="48"/>
                    <a:pt x="19" y="53"/>
                  </a:cubicBezTo>
                  <a:cubicBezTo>
                    <a:pt x="21" y="57"/>
                    <a:pt x="22" y="62"/>
                    <a:pt x="25" y="67"/>
                  </a:cubicBezTo>
                  <a:cubicBezTo>
                    <a:pt x="27" y="72"/>
                    <a:pt x="29" y="76"/>
                    <a:pt x="31" y="81"/>
                  </a:cubicBezTo>
                  <a:cubicBezTo>
                    <a:pt x="34" y="86"/>
                    <a:pt x="36" y="91"/>
                    <a:pt x="39" y="95"/>
                  </a:cubicBezTo>
                  <a:cubicBezTo>
                    <a:pt x="41" y="100"/>
                    <a:pt x="44" y="105"/>
                    <a:pt x="46" y="109"/>
                  </a:cubicBezTo>
                  <a:cubicBezTo>
                    <a:pt x="49" y="113"/>
                    <a:pt x="51" y="118"/>
                    <a:pt x="53" y="121"/>
                  </a:cubicBezTo>
                  <a:cubicBezTo>
                    <a:pt x="56" y="125"/>
                    <a:pt x="58" y="129"/>
                    <a:pt x="60" y="132"/>
                  </a:cubicBezTo>
                  <a:cubicBezTo>
                    <a:pt x="64" y="139"/>
                    <a:pt x="68" y="145"/>
                    <a:pt x="71" y="148"/>
                  </a:cubicBezTo>
                  <a:cubicBezTo>
                    <a:pt x="74" y="152"/>
                    <a:pt x="75" y="155"/>
                    <a:pt x="75" y="155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6" y="155"/>
                    <a:pt x="76" y="157"/>
                    <a:pt x="75" y="157"/>
                  </a:cubicBezTo>
                  <a:cubicBezTo>
                    <a:pt x="74" y="158"/>
                    <a:pt x="73" y="158"/>
                    <a:pt x="72" y="157"/>
                  </a:cubicBezTo>
                  <a:cubicBezTo>
                    <a:pt x="72" y="157"/>
                    <a:pt x="71" y="155"/>
                    <a:pt x="68" y="151"/>
                  </a:cubicBezTo>
                  <a:cubicBezTo>
                    <a:pt x="65" y="147"/>
                    <a:pt x="61" y="141"/>
                    <a:pt x="57" y="134"/>
                  </a:cubicBezTo>
                  <a:cubicBezTo>
                    <a:pt x="55" y="131"/>
                    <a:pt x="53" y="127"/>
                    <a:pt x="50" y="123"/>
                  </a:cubicBezTo>
                  <a:cubicBezTo>
                    <a:pt x="48" y="120"/>
                    <a:pt x="45" y="115"/>
                    <a:pt x="43" y="111"/>
                  </a:cubicBezTo>
                  <a:cubicBezTo>
                    <a:pt x="40" y="107"/>
                    <a:pt x="38" y="102"/>
                    <a:pt x="35" y="97"/>
                  </a:cubicBezTo>
                  <a:cubicBezTo>
                    <a:pt x="33" y="93"/>
                    <a:pt x="30" y="88"/>
                    <a:pt x="28" y="83"/>
                  </a:cubicBezTo>
                  <a:cubicBezTo>
                    <a:pt x="26" y="78"/>
                    <a:pt x="24" y="73"/>
                    <a:pt x="21" y="68"/>
                  </a:cubicBezTo>
                  <a:cubicBezTo>
                    <a:pt x="19" y="64"/>
                    <a:pt x="17" y="59"/>
                    <a:pt x="16" y="54"/>
                  </a:cubicBezTo>
                  <a:cubicBezTo>
                    <a:pt x="14" y="49"/>
                    <a:pt x="12" y="45"/>
                    <a:pt x="11" y="40"/>
                  </a:cubicBezTo>
                  <a:cubicBezTo>
                    <a:pt x="9" y="36"/>
                    <a:pt x="8" y="32"/>
                    <a:pt x="7" y="28"/>
                  </a:cubicBezTo>
                  <a:cubicBezTo>
                    <a:pt x="5" y="24"/>
                    <a:pt x="4" y="20"/>
                    <a:pt x="4" y="17"/>
                  </a:cubicBezTo>
                  <a:cubicBezTo>
                    <a:pt x="3" y="14"/>
                    <a:pt x="2" y="11"/>
                    <a:pt x="2" y="9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568"/>
            <p:cNvSpPr/>
            <p:nvPr/>
          </p:nvSpPr>
          <p:spPr bwMode="auto">
            <a:xfrm>
              <a:off x="7073773" y="5414566"/>
              <a:ext cx="218414" cy="41275"/>
            </a:xfrm>
            <a:custGeom>
              <a:avLst/>
              <a:gdLst>
                <a:gd name="T0" fmla="*/ 77 w 78"/>
                <a:gd name="T1" fmla="*/ 3 h 15"/>
                <a:gd name="T2" fmla="*/ 66 w 78"/>
                <a:gd name="T3" fmla="*/ 6 h 15"/>
                <a:gd name="T4" fmla="*/ 60 w 78"/>
                <a:gd name="T5" fmla="*/ 8 h 15"/>
                <a:gd name="T6" fmla="*/ 54 w 78"/>
                <a:gd name="T7" fmla="*/ 9 h 15"/>
                <a:gd name="T8" fmla="*/ 40 w 78"/>
                <a:gd name="T9" fmla="*/ 12 h 15"/>
                <a:gd name="T10" fmla="*/ 26 w 78"/>
                <a:gd name="T11" fmla="*/ 14 h 15"/>
                <a:gd name="T12" fmla="*/ 20 w 78"/>
                <a:gd name="T13" fmla="*/ 15 h 15"/>
                <a:gd name="T14" fmla="*/ 14 w 78"/>
                <a:gd name="T15" fmla="*/ 15 h 15"/>
                <a:gd name="T16" fmla="*/ 2 w 78"/>
                <a:gd name="T17" fmla="*/ 15 h 15"/>
                <a:gd name="T18" fmla="*/ 0 w 78"/>
                <a:gd name="T19" fmla="*/ 13 h 15"/>
                <a:gd name="T20" fmla="*/ 2 w 78"/>
                <a:gd name="T21" fmla="*/ 11 h 15"/>
                <a:gd name="T22" fmla="*/ 2 w 78"/>
                <a:gd name="T23" fmla="*/ 11 h 15"/>
                <a:gd name="T24" fmla="*/ 14 w 78"/>
                <a:gd name="T25" fmla="*/ 11 h 15"/>
                <a:gd name="T26" fmla="*/ 20 w 78"/>
                <a:gd name="T27" fmla="*/ 11 h 15"/>
                <a:gd name="T28" fmla="*/ 26 w 78"/>
                <a:gd name="T29" fmla="*/ 10 h 15"/>
                <a:gd name="T30" fmla="*/ 40 w 78"/>
                <a:gd name="T31" fmla="*/ 9 h 15"/>
                <a:gd name="T32" fmla="*/ 53 w 78"/>
                <a:gd name="T33" fmla="*/ 6 h 15"/>
                <a:gd name="T34" fmla="*/ 59 w 78"/>
                <a:gd name="T35" fmla="*/ 5 h 15"/>
                <a:gd name="T36" fmla="*/ 65 w 78"/>
                <a:gd name="T37" fmla="*/ 3 h 15"/>
                <a:gd name="T38" fmla="*/ 76 w 78"/>
                <a:gd name="T39" fmla="*/ 0 h 15"/>
                <a:gd name="T40" fmla="*/ 78 w 78"/>
                <a:gd name="T41" fmla="*/ 1 h 15"/>
                <a:gd name="T42" fmla="*/ 77 w 78"/>
                <a:gd name="T4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15">
                  <a:moveTo>
                    <a:pt x="77" y="3"/>
                  </a:moveTo>
                  <a:cubicBezTo>
                    <a:pt x="77" y="3"/>
                    <a:pt x="72" y="4"/>
                    <a:pt x="66" y="6"/>
                  </a:cubicBezTo>
                  <a:cubicBezTo>
                    <a:pt x="64" y="7"/>
                    <a:pt x="62" y="7"/>
                    <a:pt x="60" y="8"/>
                  </a:cubicBezTo>
                  <a:cubicBezTo>
                    <a:pt x="58" y="9"/>
                    <a:pt x="56" y="9"/>
                    <a:pt x="54" y="9"/>
                  </a:cubicBezTo>
                  <a:cubicBezTo>
                    <a:pt x="50" y="10"/>
                    <a:pt x="45" y="11"/>
                    <a:pt x="40" y="12"/>
                  </a:cubicBezTo>
                  <a:cubicBezTo>
                    <a:pt x="36" y="13"/>
                    <a:pt x="31" y="14"/>
                    <a:pt x="26" y="14"/>
                  </a:cubicBezTo>
                  <a:cubicBezTo>
                    <a:pt x="24" y="14"/>
                    <a:pt x="22" y="15"/>
                    <a:pt x="20" y="15"/>
                  </a:cubicBezTo>
                  <a:cubicBezTo>
                    <a:pt x="18" y="15"/>
                    <a:pt x="16" y="15"/>
                    <a:pt x="14" y="15"/>
                  </a:cubicBezTo>
                  <a:cubicBezTo>
                    <a:pt x="7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7" y="11"/>
                    <a:pt x="14" y="11"/>
                  </a:cubicBezTo>
                  <a:cubicBezTo>
                    <a:pt x="16" y="11"/>
                    <a:pt x="18" y="11"/>
                    <a:pt x="20" y="11"/>
                  </a:cubicBezTo>
                  <a:cubicBezTo>
                    <a:pt x="22" y="11"/>
                    <a:pt x="24" y="10"/>
                    <a:pt x="26" y="10"/>
                  </a:cubicBezTo>
                  <a:cubicBezTo>
                    <a:pt x="30" y="10"/>
                    <a:pt x="35" y="9"/>
                    <a:pt x="40" y="9"/>
                  </a:cubicBezTo>
                  <a:cubicBezTo>
                    <a:pt x="44" y="8"/>
                    <a:pt x="49" y="7"/>
                    <a:pt x="53" y="6"/>
                  </a:cubicBezTo>
                  <a:cubicBezTo>
                    <a:pt x="55" y="6"/>
                    <a:pt x="57" y="5"/>
                    <a:pt x="59" y="5"/>
                  </a:cubicBezTo>
                  <a:cubicBezTo>
                    <a:pt x="61" y="4"/>
                    <a:pt x="63" y="4"/>
                    <a:pt x="65" y="3"/>
                  </a:cubicBezTo>
                  <a:cubicBezTo>
                    <a:pt x="72" y="1"/>
                    <a:pt x="76" y="0"/>
                    <a:pt x="76" y="0"/>
                  </a:cubicBezTo>
                  <a:cubicBezTo>
                    <a:pt x="77" y="0"/>
                    <a:pt x="78" y="0"/>
                    <a:pt x="78" y="1"/>
                  </a:cubicBezTo>
                  <a:cubicBezTo>
                    <a:pt x="78" y="2"/>
                    <a:pt x="78" y="2"/>
                    <a:pt x="77" y="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569"/>
            <p:cNvSpPr/>
            <p:nvPr/>
          </p:nvSpPr>
          <p:spPr bwMode="auto">
            <a:xfrm>
              <a:off x="6820964" y="3617384"/>
              <a:ext cx="142743" cy="165100"/>
            </a:xfrm>
            <a:custGeom>
              <a:avLst/>
              <a:gdLst>
                <a:gd name="T0" fmla="*/ 51 w 51"/>
                <a:gd name="T1" fmla="*/ 2 h 59"/>
                <a:gd name="T2" fmla="*/ 50 w 51"/>
                <a:gd name="T3" fmla="*/ 5 h 59"/>
                <a:gd name="T4" fmla="*/ 49 w 51"/>
                <a:gd name="T5" fmla="*/ 8 h 59"/>
                <a:gd name="T6" fmla="*/ 47 w 51"/>
                <a:gd name="T7" fmla="*/ 13 h 59"/>
                <a:gd name="T8" fmla="*/ 44 w 51"/>
                <a:gd name="T9" fmla="*/ 18 h 59"/>
                <a:gd name="T10" fmla="*/ 40 w 51"/>
                <a:gd name="T11" fmla="*/ 23 h 59"/>
                <a:gd name="T12" fmla="*/ 37 w 51"/>
                <a:gd name="T13" fmla="*/ 29 h 59"/>
                <a:gd name="T14" fmla="*/ 32 w 51"/>
                <a:gd name="T15" fmla="*/ 35 h 59"/>
                <a:gd name="T16" fmla="*/ 27 w 51"/>
                <a:gd name="T17" fmla="*/ 40 h 59"/>
                <a:gd name="T18" fmla="*/ 22 w 51"/>
                <a:gd name="T19" fmla="*/ 44 h 59"/>
                <a:gd name="T20" fmla="*/ 17 w 51"/>
                <a:gd name="T21" fmla="*/ 49 h 59"/>
                <a:gd name="T22" fmla="*/ 13 w 51"/>
                <a:gd name="T23" fmla="*/ 52 h 59"/>
                <a:gd name="T24" fmla="*/ 6 w 51"/>
                <a:gd name="T25" fmla="*/ 57 h 59"/>
                <a:gd name="T26" fmla="*/ 3 w 51"/>
                <a:gd name="T27" fmla="*/ 59 h 59"/>
                <a:gd name="T28" fmla="*/ 0 w 51"/>
                <a:gd name="T29" fmla="*/ 58 h 59"/>
                <a:gd name="T30" fmla="*/ 1 w 51"/>
                <a:gd name="T31" fmla="*/ 56 h 59"/>
                <a:gd name="T32" fmla="*/ 1 w 51"/>
                <a:gd name="T33" fmla="*/ 56 h 59"/>
                <a:gd name="T34" fmla="*/ 4 w 51"/>
                <a:gd name="T35" fmla="*/ 54 h 59"/>
                <a:gd name="T36" fmla="*/ 10 w 51"/>
                <a:gd name="T37" fmla="*/ 49 h 59"/>
                <a:gd name="T38" fmla="*/ 15 w 51"/>
                <a:gd name="T39" fmla="*/ 45 h 59"/>
                <a:gd name="T40" fmla="*/ 19 w 51"/>
                <a:gd name="T41" fmla="*/ 41 h 59"/>
                <a:gd name="T42" fmla="*/ 24 w 51"/>
                <a:gd name="T43" fmla="*/ 37 h 59"/>
                <a:gd name="T44" fmla="*/ 29 w 51"/>
                <a:gd name="T45" fmla="*/ 32 h 59"/>
                <a:gd name="T46" fmla="*/ 34 w 51"/>
                <a:gd name="T47" fmla="*/ 27 h 59"/>
                <a:gd name="T48" fmla="*/ 37 w 51"/>
                <a:gd name="T49" fmla="*/ 21 h 59"/>
                <a:gd name="T50" fmla="*/ 41 w 51"/>
                <a:gd name="T51" fmla="*/ 16 h 59"/>
                <a:gd name="T52" fmla="*/ 44 w 51"/>
                <a:gd name="T53" fmla="*/ 11 h 59"/>
                <a:gd name="T54" fmla="*/ 47 w 51"/>
                <a:gd name="T55" fmla="*/ 4 h 59"/>
                <a:gd name="T56" fmla="*/ 48 w 51"/>
                <a:gd name="T57" fmla="*/ 1 h 59"/>
                <a:gd name="T58" fmla="*/ 50 w 51"/>
                <a:gd name="T59" fmla="*/ 0 h 59"/>
                <a:gd name="T60" fmla="*/ 51 w 51"/>
                <a:gd name="T6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9">
                  <a:moveTo>
                    <a:pt x="51" y="2"/>
                  </a:moveTo>
                  <a:cubicBezTo>
                    <a:pt x="51" y="2"/>
                    <a:pt x="51" y="3"/>
                    <a:pt x="50" y="5"/>
                  </a:cubicBezTo>
                  <a:cubicBezTo>
                    <a:pt x="49" y="6"/>
                    <a:pt x="49" y="7"/>
                    <a:pt x="49" y="8"/>
                  </a:cubicBezTo>
                  <a:cubicBezTo>
                    <a:pt x="48" y="10"/>
                    <a:pt x="47" y="11"/>
                    <a:pt x="47" y="13"/>
                  </a:cubicBezTo>
                  <a:cubicBezTo>
                    <a:pt x="46" y="14"/>
                    <a:pt x="45" y="16"/>
                    <a:pt x="44" y="18"/>
                  </a:cubicBezTo>
                  <a:cubicBezTo>
                    <a:pt x="43" y="20"/>
                    <a:pt x="42" y="22"/>
                    <a:pt x="40" y="23"/>
                  </a:cubicBezTo>
                  <a:cubicBezTo>
                    <a:pt x="39" y="25"/>
                    <a:pt x="38" y="27"/>
                    <a:pt x="37" y="29"/>
                  </a:cubicBezTo>
                  <a:cubicBezTo>
                    <a:pt x="35" y="31"/>
                    <a:pt x="34" y="33"/>
                    <a:pt x="32" y="35"/>
                  </a:cubicBezTo>
                  <a:cubicBezTo>
                    <a:pt x="30" y="36"/>
                    <a:pt x="29" y="38"/>
                    <a:pt x="27" y="40"/>
                  </a:cubicBezTo>
                  <a:cubicBezTo>
                    <a:pt x="26" y="41"/>
                    <a:pt x="24" y="43"/>
                    <a:pt x="22" y="44"/>
                  </a:cubicBezTo>
                  <a:cubicBezTo>
                    <a:pt x="20" y="46"/>
                    <a:pt x="19" y="47"/>
                    <a:pt x="17" y="49"/>
                  </a:cubicBezTo>
                  <a:cubicBezTo>
                    <a:pt x="16" y="50"/>
                    <a:pt x="14" y="51"/>
                    <a:pt x="13" y="52"/>
                  </a:cubicBezTo>
                  <a:cubicBezTo>
                    <a:pt x="10" y="54"/>
                    <a:pt x="7" y="56"/>
                    <a:pt x="6" y="57"/>
                  </a:cubicBezTo>
                  <a:cubicBezTo>
                    <a:pt x="4" y="58"/>
                    <a:pt x="3" y="59"/>
                    <a:pt x="3" y="59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2" y="55"/>
                    <a:pt x="4" y="54"/>
                  </a:cubicBezTo>
                  <a:cubicBezTo>
                    <a:pt x="5" y="53"/>
                    <a:pt x="8" y="51"/>
                    <a:pt x="10" y="49"/>
                  </a:cubicBezTo>
                  <a:cubicBezTo>
                    <a:pt x="12" y="48"/>
                    <a:pt x="13" y="47"/>
                    <a:pt x="15" y="45"/>
                  </a:cubicBezTo>
                  <a:cubicBezTo>
                    <a:pt x="16" y="44"/>
                    <a:pt x="18" y="43"/>
                    <a:pt x="19" y="41"/>
                  </a:cubicBezTo>
                  <a:cubicBezTo>
                    <a:pt x="21" y="40"/>
                    <a:pt x="23" y="39"/>
                    <a:pt x="24" y="37"/>
                  </a:cubicBezTo>
                  <a:cubicBezTo>
                    <a:pt x="26" y="35"/>
                    <a:pt x="28" y="34"/>
                    <a:pt x="29" y="32"/>
                  </a:cubicBezTo>
                  <a:cubicBezTo>
                    <a:pt x="31" y="30"/>
                    <a:pt x="32" y="29"/>
                    <a:pt x="34" y="27"/>
                  </a:cubicBezTo>
                  <a:cubicBezTo>
                    <a:pt x="35" y="25"/>
                    <a:pt x="36" y="23"/>
                    <a:pt x="37" y="21"/>
                  </a:cubicBezTo>
                  <a:cubicBezTo>
                    <a:pt x="39" y="20"/>
                    <a:pt x="40" y="18"/>
                    <a:pt x="41" y="16"/>
                  </a:cubicBezTo>
                  <a:cubicBezTo>
                    <a:pt x="42" y="15"/>
                    <a:pt x="43" y="13"/>
                    <a:pt x="44" y="11"/>
                  </a:cubicBezTo>
                  <a:cubicBezTo>
                    <a:pt x="45" y="8"/>
                    <a:pt x="46" y="6"/>
                    <a:pt x="47" y="4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51" y="0"/>
                    <a:pt x="51" y="1"/>
                    <a:pt x="51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570"/>
            <p:cNvSpPr/>
            <p:nvPr/>
          </p:nvSpPr>
          <p:spPr bwMode="auto">
            <a:xfrm>
              <a:off x="7197598" y="4463522"/>
              <a:ext cx="154781" cy="49874"/>
            </a:xfrm>
            <a:custGeom>
              <a:avLst/>
              <a:gdLst>
                <a:gd name="T0" fmla="*/ 54 w 55"/>
                <a:gd name="T1" fmla="*/ 3 h 18"/>
                <a:gd name="T2" fmla="*/ 53 w 55"/>
                <a:gd name="T3" fmla="*/ 5 h 18"/>
                <a:gd name="T4" fmla="*/ 51 w 55"/>
                <a:gd name="T5" fmla="*/ 7 h 18"/>
                <a:gd name="T6" fmla="*/ 48 w 55"/>
                <a:gd name="T7" fmla="*/ 9 h 18"/>
                <a:gd name="T8" fmla="*/ 44 w 55"/>
                <a:gd name="T9" fmla="*/ 12 h 18"/>
                <a:gd name="T10" fmla="*/ 40 w 55"/>
                <a:gd name="T11" fmla="*/ 14 h 18"/>
                <a:gd name="T12" fmla="*/ 35 w 55"/>
                <a:gd name="T13" fmla="*/ 16 h 18"/>
                <a:gd name="T14" fmla="*/ 30 w 55"/>
                <a:gd name="T15" fmla="*/ 17 h 18"/>
                <a:gd name="T16" fmla="*/ 27 w 55"/>
                <a:gd name="T17" fmla="*/ 18 h 18"/>
                <a:gd name="T18" fmla="*/ 25 w 55"/>
                <a:gd name="T19" fmla="*/ 18 h 18"/>
                <a:gd name="T20" fmla="*/ 20 w 55"/>
                <a:gd name="T21" fmla="*/ 18 h 18"/>
                <a:gd name="T22" fmla="*/ 15 w 55"/>
                <a:gd name="T23" fmla="*/ 18 h 18"/>
                <a:gd name="T24" fmla="*/ 11 w 55"/>
                <a:gd name="T25" fmla="*/ 18 h 18"/>
                <a:gd name="T26" fmla="*/ 2 w 55"/>
                <a:gd name="T27" fmla="*/ 17 h 18"/>
                <a:gd name="T28" fmla="*/ 0 w 55"/>
                <a:gd name="T29" fmla="*/ 15 h 18"/>
                <a:gd name="T30" fmla="*/ 2 w 55"/>
                <a:gd name="T31" fmla="*/ 13 h 18"/>
                <a:gd name="T32" fmla="*/ 3 w 55"/>
                <a:gd name="T33" fmla="*/ 13 h 18"/>
                <a:gd name="T34" fmla="*/ 11 w 55"/>
                <a:gd name="T35" fmla="*/ 14 h 18"/>
                <a:gd name="T36" fmla="*/ 15 w 55"/>
                <a:gd name="T37" fmla="*/ 14 h 18"/>
                <a:gd name="T38" fmla="*/ 20 w 55"/>
                <a:gd name="T39" fmla="*/ 15 h 18"/>
                <a:gd name="T40" fmla="*/ 24 w 55"/>
                <a:gd name="T41" fmla="*/ 14 h 18"/>
                <a:gd name="T42" fmla="*/ 27 w 55"/>
                <a:gd name="T43" fmla="*/ 14 h 18"/>
                <a:gd name="T44" fmla="*/ 29 w 55"/>
                <a:gd name="T45" fmla="*/ 13 h 18"/>
                <a:gd name="T46" fmla="*/ 34 w 55"/>
                <a:gd name="T47" fmla="*/ 12 h 18"/>
                <a:gd name="T48" fmla="*/ 39 w 55"/>
                <a:gd name="T49" fmla="*/ 11 h 18"/>
                <a:gd name="T50" fmla="*/ 43 w 55"/>
                <a:gd name="T51" fmla="*/ 9 h 18"/>
                <a:gd name="T52" fmla="*/ 46 w 55"/>
                <a:gd name="T53" fmla="*/ 6 h 18"/>
                <a:gd name="T54" fmla="*/ 49 w 55"/>
                <a:gd name="T55" fmla="*/ 4 h 18"/>
                <a:gd name="T56" fmla="*/ 50 w 55"/>
                <a:gd name="T57" fmla="*/ 3 h 18"/>
                <a:gd name="T58" fmla="*/ 52 w 55"/>
                <a:gd name="T59" fmla="*/ 1 h 18"/>
                <a:gd name="T60" fmla="*/ 54 w 55"/>
                <a:gd name="T61" fmla="*/ 1 h 18"/>
                <a:gd name="T62" fmla="*/ 54 w 55"/>
                <a:gd name="T6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18">
                  <a:moveTo>
                    <a:pt x="54" y="3"/>
                  </a:moveTo>
                  <a:cubicBezTo>
                    <a:pt x="54" y="3"/>
                    <a:pt x="54" y="4"/>
                    <a:pt x="53" y="5"/>
                  </a:cubicBezTo>
                  <a:cubicBezTo>
                    <a:pt x="52" y="5"/>
                    <a:pt x="52" y="6"/>
                    <a:pt x="51" y="7"/>
                  </a:cubicBezTo>
                  <a:cubicBezTo>
                    <a:pt x="50" y="7"/>
                    <a:pt x="49" y="8"/>
                    <a:pt x="48" y="9"/>
                  </a:cubicBezTo>
                  <a:cubicBezTo>
                    <a:pt x="47" y="10"/>
                    <a:pt x="46" y="11"/>
                    <a:pt x="44" y="12"/>
                  </a:cubicBezTo>
                  <a:cubicBezTo>
                    <a:pt x="43" y="12"/>
                    <a:pt x="42" y="13"/>
                    <a:pt x="40" y="14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6"/>
                    <a:pt x="32" y="17"/>
                    <a:pt x="30" y="1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1" y="18"/>
                    <a:pt x="20" y="18"/>
                  </a:cubicBezTo>
                  <a:cubicBezTo>
                    <a:pt x="18" y="18"/>
                    <a:pt x="16" y="18"/>
                    <a:pt x="15" y="18"/>
                  </a:cubicBezTo>
                  <a:cubicBezTo>
                    <a:pt x="13" y="18"/>
                    <a:pt x="12" y="18"/>
                    <a:pt x="11" y="18"/>
                  </a:cubicBezTo>
                  <a:cubicBezTo>
                    <a:pt x="5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14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6" y="14"/>
                    <a:pt x="11" y="14"/>
                  </a:cubicBezTo>
                  <a:cubicBezTo>
                    <a:pt x="12" y="14"/>
                    <a:pt x="14" y="14"/>
                    <a:pt x="15" y="14"/>
                  </a:cubicBezTo>
                  <a:cubicBezTo>
                    <a:pt x="17" y="14"/>
                    <a:pt x="18" y="14"/>
                    <a:pt x="20" y="15"/>
                  </a:cubicBezTo>
                  <a:cubicBezTo>
                    <a:pt x="21" y="14"/>
                    <a:pt x="23" y="14"/>
                    <a:pt x="24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3"/>
                    <a:pt x="33" y="13"/>
                    <a:pt x="34" y="12"/>
                  </a:cubicBezTo>
                  <a:cubicBezTo>
                    <a:pt x="36" y="12"/>
                    <a:pt x="37" y="11"/>
                    <a:pt x="39" y="11"/>
                  </a:cubicBezTo>
                  <a:cubicBezTo>
                    <a:pt x="40" y="10"/>
                    <a:pt x="41" y="9"/>
                    <a:pt x="43" y="9"/>
                  </a:cubicBezTo>
                  <a:cubicBezTo>
                    <a:pt x="44" y="8"/>
                    <a:pt x="45" y="7"/>
                    <a:pt x="46" y="6"/>
                  </a:cubicBezTo>
                  <a:cubicBezTo>
                    <a:pt x="47" y="6"/>
                    <a:pt x="48" y="5"/>
                    <a:pt x="49" y="4"/>
                  </a:cubicBezTo>
                  <a:cubicBezTo>
                    <a:pt x="49" y="4"/>
                    <a:pt x="50" y="3"/>
                    <a:pt x="50" y="3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55" y="1"/>
                    <a:pt x="55" y="2"/>
                    <a:pt x="54" y="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571"/>
            <p:cNvSpPr/>
            <p:nvPr/>
          </p:nvSpPr>
          <p:spPr bwMode="auto">
            <a:xfrm>
              <a:off x="7022179" y="2967303"/>
              <a:ext cx="773906" cy="227012"/>
            </a:xfrm>
            <a:custGeom>
              <a:avLst/>
              <a:gdLst>
                <a:gd name="T0" fmla="*/ 272 w 275"/>
                <a:gd name="T1" fmla="*/ 50 h 81"/>
                <a:gd name="T2" fmla="*/ 250 w 275"/>
                <a:gd name="T3" fmla="*/ 61 h 81"/>
                <a:gd name="T4" fmla="*/ 199 w 275"/>
                <a:gd name="T5" fmla="*/ 68 h 81"/>
                <a:gd name="T6" fmla="*/ 197 w 275"/>
                <a:gd name="T7" fmla="*/ 69 h 81"/>
                <a:gd name="T8" fmla="*/ 160 w 275"/>
                <a:gd name="T9" fmla="*/ 73 h 81"/>
                <a:gd name="T10" fmla="*/ 119 w 275"/>
                <a:gd name="T11" fmla="*/ 77 h 81"/>
                <a:gd name="T12" fmla="*/ 77 w 275"/>
                <a:gd name="T13" fmla="*/ 80 h 81"/>
                <a:gd name="T14" fmla="*/ 50 w 275"/>
                <a:gd name="T15" fmla="*/ 81 h 81"/>
                <a:gd name="T16" fmla="*/ 39 w 275"/>
                <a:gd name="T17" fmla="*/ 80 h 81"/>
                <a:gd name="T18" fmla="*/ 39 w 275"/>
                <a:gd name="T19" fmla="*/ 80 h 81"/>
                <a:gd name="T20" fmla="*/ 9 w 275"/>
                <a:gd name="T21" fmla="*/ 64 h 81"/>
                <a:gd name="T22" fmla="*/ 5 w 275"/>
                <a:gd name="T23" fmla="*/ 26 h 81"/>
                <a:gd name="T24" fmla="*/ 56 w 275"/>
                <a:gd name="T25" fmla="*/ 0 h 81"/>
                <a:gd name="T26" fmla="*/ 124 w 275"/>
                <a:gd name="T27" fmla="*/ 6 h 81"/>
                <a:gd name="T28" fmla="*/ 138 w 275"/>
                <a:gd name="T29" fmla="*/ 8 h 81"/>
                <a:gd name="T30" fmla="*/ 165 w 275"/>
                <a:gd name="T31" fmla="*/ 10 h 81"/>
                <a:gd name="T32" fmla="*/ 167 w 275"/>
                <a:gd name="T33" fmla="*/ 10 h 81"/>
                <a:gd name="T34" fmla="*/ 189 w 275"/>
                <a:gd name="T35" fmla="*/ 12 h 81"/>
                <a:gd name="T36" fmla="*/ 217 w 275"/>
                <a:gd name="T37" fmla="*/ 15 h 81"/>
                <a:gd name="T38" fmla="*/ 234 w 275"/>
                <a:gd name="T39" fmla="*/ 17 h 81"/>
                <a:gd name="T40" fmla="*/ 275 w 275"/>
                <a:gd name="T41" fmla="*/ 41 h 81"/>
                <a:gd name="T42" fmla="*/ 272 w 275"/>
                <a:gd name="T43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5" h="81">
                  <a:moveTo>
                    <a:pt x="272" y="50"/>
                  </a:moveTo>
                  <a:cubicBezTo>
                    <a:pt x="267" y="57"/>
                    <a:pt x="259" y="59"/>
                    <a:pt x="250" y="61"/>
                  </a:cubicBezTo>
                  <a:cubicBezTo>
                    <a:pt x="235" y="63"/>
                    <a:pt x="217" y="66"/>
                    <a:pt x="199" y="68"/>
                  </a:cubicBezTo>
                  <a:cubicBezTo>
                    <a:pt x="198" y="69"/>
                    <a:pt x="198" y="69"/>
                    <a:pt x="197" y="69"/>
                  </a:cubicBezTo>
                  <a:cubicBezTo>
                    <a:pt x="185" y="70"/>
                    <a:pt x="172" y="72"/>
                    <a:pt x="160" y="73"/>
                  </a:cubicBezTo>
                  <a:cubicBezTo>
                    <a:pt x="144" y="75"/>
                    <a:pt x="130" y="76"/>
                    <a:pt x="119" y="77"/>
                  </a:cubicBezTo>
                  <a:cubicBezTo>
                    <a:pt x="103" y="78"/>
                    <a:pt x="90" y="79"/>
                    <a:pt x="77" y="80"/>
                  </a:cubicBezTo>
                  <a:cubicBezTo>
                    <a:pt x="67" y="81"/>
                    <a:pt x="58" y="81"/>
                    <a:pt x="50" y="81"/>
                  </a:cubicBezTo>
                  <a:cubicBezTo>
                    <a:pt x="46" y="81"/>
                    <a:pt x="43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25" y="79"/>
                    <a:pt x="15" y="74"/>
                    <a:pt x="9" y="64"/>
                  </a:cubicBezTo>
                  <a:cubicBezTo>
                    <a:pt x="2" y="52"/>
                    <a:pt x="0" y="39"/>
                    <a:pt x="5" y="26"/>
                  </a:cubicBezTo>
                  <a:cubicBezTo>
                    <a:pt x="14" y="5"/>
                    <a:pt x="36" y="0"/>
                    <a:pt x="56" y="0"/>
                  </a:cubicBezTo>
                  <a:cubicBezTo>
                    <a:pt x="79" y="1"/>
                    <a:pt x="101" y="4"/>
                    <a:pt x="124" y="6"/>
                  </a:cubicBezTo>
                  <a:cubicBezTo>
                    <a:pt x="128" y="7"/>
                    <a:pt x="133" y="7"/>
                    <a:pt x="138" y="8"/>
                  </a:cubicBezTo>
                  <a:cubicBezTo>
                    <a:pt x="147" y="9"/>
                    <a:pt x="156" y="9"/>
                    <a:pt x="165" y="10"/>
                  </a:cubicBezTo>
                  <a:cubicBezTo>
                    <a:pt x="166" y="10"/>
                    <a:pt x="167" y="10"/>
                    <a:pt x="167" y="10"/>
                  </a:cubicBezTo>
                  <a:cubicBezTo>
                    <a:pt x="174" y="11"/>
                    <a:pt x="182" y="11"/>
                    <a:pt x="189" y="12"/>
                  </a:cubicBezTo>
                  <a:cubicBezTo>
                    <a:pt x="198" y="13"/>
                    <a:pt x="208" y="14"/>
                    <a:pt x="217" y="15"/>
                  </a:cubicBezTo>
                  <a:cubicBezTo>
                    <a:pt x="223" y="16"/>
                    <a:pt x="229" y="16"/>
                    <a:pt x="234" y="17"/>
                  </a:cubicBezTo>
                  <a:cubicBezTo>
                    <a:pt x="250" y="19"/>
                    <a:pt x="275" y="19"/>
                    <a:pt x="275" y="41"/>
                  </a:cubicBezTo>
                  <a:cubicBezTo>
                    <a:pt x="274" y="45"/>
                    <a:pt x="273" y="48"/>
                    <a:pt x="272" y="50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572"/>
            <p:cNvSpPr/>
            <p:nvPr/>
          </p:nvSpPr>
          <p:spPr bwMode="auto">
            <a:xfrm>
              <a:off x="7618948" y="2917428"/>
              <a:ext cx="278606" cy="199496"/>
            </a:xfrm>
            <a:custGeom>
              <a:avLst/>
              <a:gdLst>
                <a:gd name="T0" fmla="*/ 83 w 99"/>
                <a:gd name="T1" fmla="*/ 7 h 71"/>
                <a:gd name="T2" fmla="*/ 85 w 99"/>
                <a:gd name="T3" fmla="*/ 8 h 71"/>
                <a:gd name="T4" fmla="*/ 99 w 99"/>
                <a:gd name="T5" fmla="*/ 24 h 71"/>
                <a:gd name="T6" fmla="*/ 84 w 99"/>
                <a:gd name="T7" fmla="*/ 54 h 71"/>
                <a:gd name="T8" fmla="*/ 37 w 99"/>
                <a:gd name="T9" fmla="*/ 70 h 71"/>
                <a:gd name="T10" fmla="*/ 33 w 99"/>
                <a:gd name="T11" fmla="*/ 9 h 71"/>
                <a:gd name="T12" fmla="*/ 64 w 99"/>
                <a:gd name="T13" fmla="*/ 2 h 71"/>
                <a:gd name="T14" fmla="*/ 83 w 99"/>
                <a:gd name="T1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71">
                  <a:moveTo>
                    <a:pt x="83" y="7"/>
                  </a:moveTo>
                  <a:cubicBezTo>
                    <a:pt x="84" y="7"/>
                    <a:pt x="85" y="7"/>
                    <a:pt x="85" y="8"/>
                  </a:cubicBezTo>
                  <a:cubicBezTo>
                    <a:pt x="92" y="11"/>
                    <a:pt x="98" y="16"/>
                    <a:pt x="99" y="24"/>
                  </a:cubicBezTo>
                  <a:cubicBezTo>
                    <a:pt x="99" y="35"/>
                    <a:pt x="93" y="48"/>
                    <a:pt x="84" y="54"/>
                  </a:cubicBezTo>
                  <a:cubicBezTo>
                    <a:pt x="73" y="63"/>
                    <a:pt x="51" y="71"/>
                    <a:pt x="37" y="70"/>
                  </a:cubicBezTo>
                  <a:cubicBezTo>
                    <a:pt x="16" y="67"/>
                    <a:pt x="0" y="38"/>
                    <a:pt x="33" y="9"/>
                  </a:cubicBezTo>
                  <a:cubicBezTo>
                    <a:pt x="41" y="1"/>
                    <a:pt x="54" y="0"/>
                    <a:pt x="64" y="2"/>
                  </a:cubicBezTo>
                  <a:cubicBezTo>
                    <a:pt x="71" y="2"/>
                    <a:pt x="77" y="4"/>
                    <a:pt x="83" y="7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573"/>
            <p:cNvSpPr/>
            <p:nvPr/>
          </p:nvSpPr>
          <p:spPr bwMode="auto">
            <a:xfrm>
              <a:off x="7663662" y="3025776"/>
              <a:ext cx="30956" cy="75671"/>
            </a:xfrm>
            <a:custGeom>
              <a:avLst/>
              <a:gdLst>
                <a:gd name="T0" fmla="*/ 9 w 11"/>
                <a:gd name="T1" fmla="*/ 27 h 27"/>
                <a:gd name="T2" fmla="*/ 6 w 11"/>
                <a:gd name="T3" fmla="*/ 24 h 27"/>
                <a:gd name="T4" fmla="*/ 1 w 11"/>
                <a:gd name="T5" fmla="*/ 15 h 27"/>
                <a:gd name="T6" fmla="*/ 0 w 11"/>
                <a:gd name="T7" fmla="*/ 10 h 27"/>
                <a:gd name="T8" fmla="*/ 0 w 11"/>
                <a:gd name="T9" fmla="*/ 8 h 27"/>
                <a:gd name="T10" fmla="*/ 0 w 11"/>
                <a:gd name="T11" fmla="*/ 6 h 27"/>
                <a:gd name="T12" fmla="*/ 1 w 11"/>
                <a:gd name="T13" fmla="*/ 3 h 27"/>
                <a:gd name="T14" fmla="*/ 2 w 11"/>
                <a:gd name="T15" fmla="*/ 1 h 27"/>
                <a:gd name="T16" fmla="*/ 4 w 11"/>
                <a:gd name="T17" fmla="*/ 0 h 27"/>
                <a:gd name="T18" fmla="*/ 5 w 11"/>
                <a:gd name="T19" fmla="*/ 2 h 27"/>
                <a:gd name="T20" fmla="*/ 5 w 11"/>
                <a:gd name="T21" fmla="*/ 2 h 27"/>
                <a:gd name="T22" fmla="*/ 4 w 11"/>
                <a:gd name="T23" fmla="*/ 3 h 27"/>
                <a:gd name="T24" fmla="*/ 4 w 11"/>
                <a:gd name="T25" fmla="*/ 6 h 27"/>
                <a:gd name="T26" fmla="*/ 4 w 11"/>
                <a:gd name="T27" fmla="*/ 10 h 27"/>
                <a:gd name="T28" fmla="*/ 5 w 11"/>
                <a:gd name="T29" fmla="*/ 14 h 27"/>
                <a:gd name="T30" fmla="*/ 8 w 11"/>
                <a:gd name="T31" fmla="*/ 22 h 27"/>
                <a:gd name="T32" fmla="*/ 11 w 11"/>
                <a:gd name="T33" fmla="*/ 25 h 27"/>
                <a:gd name="T34" fmla="*/ 11 w 11"/>
                <a:gd name="T35" fmla="*/ 27 h 27"/>
                <a:gd name="T36" fmla="*/ 9 w 11"/>
                <a:gd name="T3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7">
                  <a:moveTo>
                    <a:pt x="9" y="27"/>
                  </a:moveTo>
                  <a:cubicBezTo>
                    <a:pt x="9" y="27"/>
                    <a:pt x="8" y="26"/>
                    <a:pt x="6" y="24"/>
                  </a:cubicBezTo>
                  <a:cubicBezTo>
                    <a:pt x="4" y="22"/>
                    <a:pt x="2" y="19"/>
                    <a:pt x="1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7"/>
                    <a:pt x="4" y="9"/>
                    <a:pt x="4" y="10"/>
                  </a:cubicBezTo>
                  <a:cubicBezTo>
                    <a:pt x="4" y="11"/>
                    <a:pt x="4" y="13"/>
                    <a:pt x="5" y="14"/>
                  </a:cubicBezTo>
                  <a:cubicBezTo>
                    <a:pt x="6" y="17"/>
                    <a:pt x="7" y="20"/>
                    <a:pt x="8" y="22"/>
                  </a:cubicBezTo>
                  <a:cubicBezTo>
                    <a:pt x="10" y="24"/>
                    <a:pt x="11" y="25"/>
                    <a:pt x="11" y="25"/>
                  </a:cubicBezTo>
                  <a:cubicBezTo>
                    <a:pt x="11" y="26"/>
                    <a:pt x="11" y="27"/>
                    <a:pt x="11" y="27"/>
                  </a:cubicBezTo>
                  <a:cubicBezTo>
                    <a:pt x="10" y="27"/>
                    <a:pt x="9" y="27"/>
                    <a:pt x="9" y="2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574"/>
            <p:cNvSpPr/>
            <p:nvPr/>
          </p:nvSpPr>
          <p:spPr bwMode="auto">
            <a:xfrm>
              <a:off x="7684300" y="2826280"/>
              <a:ext cx="330200" cy="343958"/>
            </a:xfrm>
            <a:custGeom>
              <a:avLst/>
              <a:gdLst>
                <a:gd name="T0" fmla="*/ 192 w 192"/>
                <a:gd name="T1" fmla="*/ 71 h 200"/>
                <a:gd name="T2" fmla="*/ 85 w 192"/>
                <a:gd name="T3" fmla="*/ 200 h 200"/>
                <a:gd name="T4" fmla="*/ 0 w 192"/>
                <a:gd name="T5" fmla="*/ 128 h 200"/>
                <a:gd name="T6" fmla="*/ 107 w 192"/>
                <a:gd name="T7" fmla="*/ 0 h 200"/>
                <a:gd name="T8" fmla="*/ 192 w 192"/>
                <a:gd name="T9" fmla="*/ 7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00">
                  <a:moveTo>
                    <a:pt x="192" y="71"/>
                  </a:moveTo>
                  <a:lnTo>
                    <a:pt x="85" y="200"/>
                  </a:lnTo>
                  <a:lnTo>
                    <a:pt x="0" y="128"/>
                  </a:lnTo>
                  <a:lnTo>
                    <a:pt x="107" y="0"/>
                  </a:lnTo>
                  <a:lnTo>
                    <a:pt x="192" y="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575"/>
            <p:cNvSpPr/>
            <p:nvPr/>
          </p:nvSpPr>
          <p:spPr bwMode="auto">
            <a:xfrm>
              <a:off x="7739333" y="2891632"/>
              <a:ext cx="220133" cy="209815"/>
            </a:xfrm>
            <a:custGeom>
              <a:avLst/>
              <a:gdLst>
                <a:gd name="T0" fmla="*/ 128 w 128"/>
                <a:gd name="T1" fmla="*/ 72 h 122"/>
                <a:gd name="T2" fmla="*/ 85 w 128"/>
                <a:gd name="T3" fmla="*/ 122 h 122"/>
                <a:gd name="T4" fmla="*/ 0 w 128"/>
                <a:gd name="T5" fmla="*/ 52 h 122"/>
                <a:gd name="T6" fmla="*/ 43 w 128"/>
                <a:gd name="T7" fmla="*/ 0 h 122"/>
                <a:gd name="T8" fmla="*/ 128 w 128"/>
                <a:gd name="T9" fmla="*/ 7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2">
                  <a:moveTo>
                    <a:pt x="128" y="72"/>
                  </a:moveTo>
                  <a:lnTo>
                    <a:pt x="85" y="122"/>
                  </a:lnTo>
                  <a:lnTo>
                    <a:pt x="0" y="52"/>
                  </a:lnTo>
                  <a:lnTo>
                    <a:pt x="43" y="0"/>
                  </a:lnTo>
                  <a:lnTo>
                    <a:pt x="128" y="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576"/>
            <p:cNvSpPr/>
            <p:nvPr/>
          </p:nvSpPr>
          <p:spPr bwMode="auto">
            <a:xfrm>
              <a:off x="7799525" y="2958703"/>
              <a:ext cx="92869" cy="89429"/>
            </a:xfrm>
            <a:custGeom>
              <a:avLst/>
              <a:gdLst>
                <a:gd name="T0" fmla="*/ 28 w 33"/>
                <a:gd name="T1" fmla="*/ 3 h 32"/>
                <a:gd name="T2" fmla="*/ 26 w 33"/>
                <a:gd name="T3" fmla="*/ 13 h 32"/>
                <a:gd name="T4" fmla="*/ 26 w 33"/>
                <a:gd name="T5" fmla="*/ 13 h 32"/>
                <a:gd name="T6" fmla="*/ 33 w 33"/>
                <a:gd name="T7" fmla="*/ 21 h 32"/>
                <a:gd name="T8" fmla="*/ 32 w 33"/>
                <a:gd name="T9" fmla="*/ 22 h 32"/>
                <a:gd name="T10" fmla="*/ 22 w 33"/>
                <a:gd name="T11" fmla="*/ 23 h 32"/>
                <a:gd name="T12" fmla="*/ 22 w 33"/>
                <a:gd name="T13" fmla="*/ 23 h 32"/>
                <a:gd name="T14" fmla="*/ 17 w 33"/>
                <a:gd name="T15" fmla="*/ 32 h 32"/>
                <a:gd name="T16" fmla="*/ 15 w 33"/>
                <a:gd name="T17" fmla="*/ 32 h 32"/>
                <a:gd name="T18" fmla="*/ 11 w 33"/>
                <a:gd name="T19" fmla="*/ 23 h 32"/>
                <a:gd name="T20" fmla="*/ 11 w 33"/>
                <a:gd name="T21" fmla="*/ 22 h 32"/>
                <a:gd name="T22" fmla="*/ 1 w 33"/>
                <a:gd name="T23" fmla="*/ 20 h 32"/>
                <a:gd name="T24" fmla="*/ 1 w 33"/>
                <a:gd name="T25" fmla="*/ 18 h 32"/>
                <a:gd name="T26" fmla="*/ 8 w 33"/>
                <a:gd name="T27" fmla="*/ 12 h 32"/>
                <a:gd name="T28" fmla="*/ 9 w 33"/>
                <a:gd name="T29" fmla="*/ 11 h 32"/>
                <a:gd name="T30" fmla="*/ 8 w 33"/>
                <a:gd name="T31" fmla="*/ 2 h 32"/>
                <a:gd name="T32" fmla="*/ 9 w 33"/>
                <a:gd name="T33" fmla="*/ 1 h 32"/>
                <a:gd name="T34" fmla="*/ 17 w 33"/>
                <a:gd name="T35" fmla="*/ 6 h 32"/>
                <a:gd name="T36" fmla="*/ 18 w 33"/>
                <a:gd name="T37" fmla="*/ 6 h 32"/>
                <a:gd name="T38" fmla="*/ 27 w 33"/>
                <a:gd name="T39" fmla="*/ 2 h 32"/>
                <a:gd name="T40" fmla="*/ 28 w 33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2">
                  <a:moveTo>
                    <a:pt x="28" y="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5" y="3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1" y="1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9" y="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577"/>
            <p:cNvSpPr/>
            <p:nvPr/>
          </p:nvSpPr>
          <p:spPr bwMode="auto">
            <a:xfrm>
              <a:off x="7677421" y="3046413"/>
              <a:ext cx="153062" cy="137583"/>
            </a:xfrm>
            <a:custGeom>
              <a:avLst/>
              <a:gdLst>
                <a:gd name="T0" fmla="*/ 54 w 54"/>
                <a:gd name="T1" fmla="*/ 44 h 49"/>
                <a:gd name="T2" fmla="*/ 40 w 54"/>
                <a:gd name="T3" fmla="*/ 48 h 49"/>
                <a:gd name="T4" fmla="*/ 31 w 54"/>
                <a:gd name="T5" fmla="*/ 46 h 49"/>
                <a:gd name="T6" fmla="*/ 4 w 54"/>
                <a:gd name="T7" fmla="*/ 23 h 49"/>
                <a:gd name="T8" fmla="*/ 0 w 54"/>
                <a:gd name="T9" fmla="*/ 15 h 49"/>
                <a:gd name="T10" fmla="*/ 2 w 54"/>
                <a:gd name="T11" fmla="*/ 0 h 49"/>
                <a:gd name="T12" fmla="*/ 54 w 54"/>
                <a:gd name="T13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4" y="44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37" y="49"/>
                    <a:pt x="34" y="49"/>
                    <a:pt x="31" y="4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54" y="44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578"/>
            <p:cNvSpPr/>
            <p:nvPr/>
          </p:nvSpPr>
          <p:spPr bwMode="auto">
            <a:xfrm>
              <a:off x="7868317" y="2809082"/>
              <a:ext cx="153062" cy="139304"/>
            </a:xfrm>
            <a:custGeom>
              <a:avLst/>
              <a:gdLst>
                <a:gd name="T0" fmla="*/ 52 w 54"/>
                <a:gd name="T1" fmla="*/ 49 h 49"/>
                <a:gd name="T2" fmla="*/ 0 w 54"/>
                <a:gd name="T3" fmla="*/ 6 h 49"/>
                <a:gd name="T4" fmla="*/ 14 w 54"/>
                <a:gd name="T5" fmla="*/ 1 h 49"/>
                <a:gd name="T6" fmla="*/ 23 w 54"/>
                <a:gd name="T7" fmla="*/ 3 h 49"/>
                <a:gd name="T8" fmla="*/ 50 w 54"/>
                <a:gd name="T9" fmla="*/ 26 h 49"/>
                <a:gd name="T10" fmla="*/ 54 w 54"/>
                <a:gd name="T11" fmla="*/ 35 h 49"/>
                <a:gd name="T12" fmla="*/ 52 w 54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2" y="4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7" y="0"/>
                    <a:pt x="21" y="1"/>
                    <a:pt x="23" y="3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3" y="28"/>
                    <a:pt x="54" y="32"/>
                    <a:pt x="54" y="35"/>
                  </a:cubicBezTo>
                  <a:lnTo>
                    <a:pt x="52" y="49"/>
                  </a:lnTo>
                  <a:close/>
                </a:path>
              </a:pathLst>
            </a:custGeom>
            <a:solidFill>
              <a:srgbClr val="BDB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579"/>
            <p:cNvSpPr/>
            <p:nvPr/>
          </p:nvSpPr>
          <p:spPr bwMode="auto">
            <a:xfrm>
              <a:off x="7796086" y="2958703"/>
              <a:ext cx="163381" cy="158221"/>
            </a:xfrm>
            <a:custGeom>
              <a:avLst/>
              <a:gdLst>
                <a:gd name="T0" fmla="*/ 12 w 58"/>
                <a:gd name="T1" fmla="*/ 22 h 56"/>
                <a:gd name="T2" fmla="*/ 17 w 58"/>
                <a:gd name="T3" fmla="*/ 14 h 56"/>
                <a:gd name="T4" fmla="*/ 25 w 58"/>
                <a:gd name="T5" fmla="*/ 11 h 56"/>
                <a:gd name="T6" fmla="*/ 24 w 58"/>
                <a:gd name="T7" fmla="*/ 9 h 56"/>
                <a:gd name="T8" fmla="*/ 29 w 58"/>
                <a:gd name="T9" fmla="*/ 1 h 56"/>
                <a:gd name="T10" fmla="*/ 58 w 58"/>
                <a:gd name="T11" fmla="*/ 27 h 56"/>
                <a:gd name="T12" fmla="*/ 33 w 58"/>
                <a:gd name="T13" fmla="*/ 56 h 56"/>
                <a:gd name="T14" fmla="*/ 7 w 58"/>
                <a:gd name="T15" fmla="*/ 29 h 56"/>
                <a:gd name="T16" fmla="*/ 14 w 58"/>
                <a:gd name="T17" fmla="*/ 26 h 56"/>
                <a:gd name="T18" fmla="*/ 12 w 58"/>
                <a:gd name="T1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6">
                  <a:moveTo>
                    <a:pt x="12" y="22"/>
                  </a:moveTo>
                  <a:cubicBezTo>
                    <a:pt x="12" y="18"/>
                    <a:pt x="13" y="15"/>
                    <a:pt x="17" y="14"/>
                  </a:cubicBezTo>
                  <a:cubicBezTo>
                    <a:pt x="22" y="13"/>
                    <a:pt x="26" y="16"/>
                    <a:pt x="25" y="11"/>
                  </a:cubicBezTo>
                  <a:cubicBezTo>
                    <a:pt x="24" y="11"/>
                    <a:pt x="24" y="10"/>
                    <a:pt x="24" y="9"/>
                  </a:cubicBezTo>
                  <a:cubicBezTo>
                    <a:pt x="23" y="5"/>
                    <a:pt x="24" y="2"/>
                    <a:pt x="29" y="1"/>
                  </a:cubicBezTo>
                  <a:cubicBezTo>
                    <a:pt x="41" y="0"/>
                    <a:pt x="58" y="16"/>
                    <a:pt x="58" y="27"/>
                  </a:cubicBezTo>
                  <a:cubicBezTo>
                    <a:pt x="58" y="38"/>
                    <a:pt x="44" y="56"/>
                    <a:pt x="33" y="56"/>
                  </a:cubicBezTo>
                  <a:cubicBezTo>
                    <a:pt x="19" y="55"/>
                    <a:pt x="0" y="37"/>
                    <a:pt x="7" y="29"/>
                  </a:cubicBezTo>
                  <a:cubicBezTo>
                    <a:pt x="10" y="24"/>
                    <a:pt x="16" y="31"/>
                    <a:pt x="14" y="26"/>
                  </a:cubicBezTo>
                  <a:cubicBezTo>
                    <a:pt x="14" y="26"/>
                    <a:pt x="13" y="24"/>
                    <a:pt x="12" y="22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580"/>
            <p:cNvSpPr/>
            <p:nvPr/>
          </p:nvSpPr>
          <p:spPr bwMode="auto">
            <a:xfrm>
              <a:off x="7866598" y="2994820"/>
              <a:ext cx="53314" cy="42995"/>
            </a:xfrm>
            <a:custGeom>
              <a:avLst/>
              <a:gdLst>
                <a:gd name="T0" fmla="*/ 17 w 19"/>
                <a:gd name="T1" fmla="*/ 14 h 15"/>
                <a:gd name="T2" fmla="*/ 8 w 19"/>
                <a:gd name="T3" fmla="*/ 9 h 15"/>
                <a:gd name="T4" fmla="*/ 3 w 19"/>
                <a:gd name="T5" fmla="*/ 5 h 15"/>
                <a:gd name="T6" fmla="*/ 0 w 19"/>
                <a:gd name="T7" fmla="*/ 3 h 15"/>
                <a:gd name="T8" fmla="*/ 0 w 19"/>
                <a:gd name="T9" fmla="*/ 3 h 15"/>
                <a:gd name="T10" fmla="*/ 0 w 19"/>
                <a:gd name="T11" fmla="*/ 0 h 15"/>
                <a:gd name="T12" fmla="*/ 2 w 19"/>
                <a:gd name="T13" fmla="*/ 0 h 15"/>
                <a:gd name="T14" fmla="*/ 5 w 19"/>
                <a:gd name="T15" fmla="*/ 2 h 15"/>
                <a:gd name="T16" fmla="*/ 10 w 19"/>
                <a:gd name="T17" fmla="*/ 6 h 15"/>
                <a:gd name="T18" fmla="*/ 18 w 19"/>
                <a:gd name="T19" fmla="*/ 12 h 15"/>
                <a:gd name="T20" fmla="*/ 18 w 19"/>
                <a:gd name="T21" fmla="*/ 12 h 15"/>
                <a:gd name="T22" fmla="*/ 18 w 19"/>
                <a:gd name="T23" fmla="*/ 14 h 15"/>
                <a:gd name="T24" fmla="*/ 17 w 19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5">
                  <a:moveTo>
                    <a:pt x="17" y="14"/>
                  </a:moveTo>
                  <a:cubicBezTo>
                    <a:pt x="17" y="14"/>
                    <a:pt x="12" y="12"/>
                    <a:pt x="8" y="9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1"/>
                    <a:pt x="5" y="2"/>
                  </a:cubicBezTo>
                  <a:cubicBezTo>
                    <a:pt x="7" y="3"/>
                    <a:pt x="9" y="4"/>
                    <a:pt x="10" y="6"/>
                  </a:cubicBezTo>
                  <a:cubicBezTo>
                    <a:pt x="14" y="9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5"/>
                    <a:pt x="17" y="15"/>
                    <a:pt x="17" y="14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581"/>
            <p:cNvSpPr/>
            <p:nvPr/>
          </p:nvSpPr>
          <p:spPr bwMode="auto">
            <a:xfrm>
              <a:off x="7835641" y="3025776"/>
              <a:ext cx="56754" cy="48154"/>
            </a:xfrm>
            <a:custGeom>
              <a:avLst/>
              <a:gdLst>
                <a:gd name="T0" fmla="*/ 18 w 20"/>
                <a:gd name="T1" fmla="*/ 17 h 17"/>
                <a:gd name="T2" fmla="*/ 9 w 20"/>
                <a:gd name="T3" fmla="*/ 10 h 17"/>
                <a:gd name="T4" fmla="*/ 3 w 20"/>
                <a:gd name="T5" fmla="*/ 6 h 17"/>
                <a:gd name="T6" fmla="*/ 0 w 20"/>
                <a:gd name="T7" fmla="*/ 3 h 17"/>
                <a:gd name="T8" fmla="*/ 0 w 20"/>
                <a:gd name="T9" fmla="*/ 3 h 17"/>
                <a:gd name="T10" fmla="*/ 0 w 20"/>
                <a:gd name="T11" fmla="*/ 1 h 17"/>
                <a:gd name="T12" fmla="*/ 2 w 20"/>
                <a:gd name="T13" fmla="*/ 1 h 17"/>
                <a:gd name="T14" fmla="*/ 5 w 20"/>
                <a:gd name="T15" fmla="*/ 3 h 17"/>
                <a:gd name="T16" fmla="*/ 11 w 20"/>
                <a:gd name="T17" fmla="*/ 7 h 17"/>
                <a:gd name="T18" fmla="*/ 19 w 20"/>
                <a:gd name="T19" fmla="*/ 15 h 17"/>
                <a:gd name="T20" fmla="*/ 19 w 20"/>
                <a:gd name="T21" fmla="*/ 15 h 17"/>
                <a:gd name="T22" fmla="*/ 20 w 20"/>
                <a:gd name="T23" fmla="*/ 17 h 17"/>
                <a:gd name="T24" fmla="*/ 18 w 20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7">
                  <a:moveTo>
                    <a:pt x="18" y="17"/>
                  </a:moveTo>
                  <a:cubicBezTo>
                    <a:pt x="18" y="17"/>
                    <a:pt x="13" y="14"/>
                    <a:pt x="9" y="10"/>
                  </a:cubicBezTo>
                  <a:cubicBezTo>
                    <a:pt x="7" y="9"/>
                    <a:pt x="4" y="7"/>
                    <a:pt x="3" y="6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7" y="4"/>
                    <a:pt x="9" y="6"/>
                    <a:pt x="11" y="7"/>
                  </a:cubicBezTo>
                  <a:cubicBezTo>
                    <a:pt x="15" y="11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19" y="17"/>
                    <a:pt x="18" y="17"/>
                    <a:pt x="18" y="1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582"/>
            <p:cNvSpPr/>
            <p:nvPr/>
          </p:nvSpPr>
          <p:spPr bwMode="auto">
            <a:xfrm>
              <a:off x="7686019" y="2893351"/>
              <a:ext cx="113506" cy="118666"/>
            </a:xfrm>
            <a:custGeom>
              <a:avLst/>
              <a:gdLst>
                <a:gd name="T0" fmla="*/ 1 w 40"/>
                <a:gd name="T1" fmla="*/ 33 h 42"/>
                <a:gd name="T2" fmla="*/ 2 w 40"/>
                <a:gd name="T3" fmla="*/ 25 h 42"/>
                <a:gd name="T4" fmla="*/ 12 w 40"/>
                <a:gd name="T5" fmla="*/ 14 h 42"/>
                <a:gd name="T6" fmla="*/ 36 w 40"/>
                <a:gd name="T7" fmla="*/ 7 h 42"/>
                <a:gd name="T8" fmla="*/ 29 w 40"/>
                <a:gd name="T9" fmla="*/ 24 h 42"/>
                <a:gd name="T10" fmla="*/ 6 w 40"/>
                <a:gd name="T11" fmla="*/ 39 h 42"/>
                <a:gd name="T12" fmla="*/ 1 w 40"/>
                <a:gd name="T1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1" y="33"/>
                  </a:moveTo>
                  <a:cubicBezTo>
                    <a:pt x="0" y="30"/>
                    <a:pt x="0" y="28"/>
                    <a:pt x="2" y="25"/>
                  </a:cubicBezTo>
                  <a:cubicBezTo>
                    <a:pt x="4" y="21"/>
                    <a:pt x="8" y="17"/>
                    <a:pt x="12" y="14"/>
                  </a:cubicBezTo>
                  <a:cubicBezTo>
                    <a:pt x="17" y="11"/>
                    <a:pt x="31" y="0"/>
                    <a:pt x="36" y="7"/>
                  </a:cubicBezTo>
                  <a:cubicBezTo>
                    <a:pt x="40" y="12"/>
                    <a:pt x="32" y="21"/>
                    <a:pt x="29" y="24"/>
                  </a:cubicBezTo>
                  <a:cubicBezTo>
                    <a:pt x="24" y="30"/>
                    <a:pt x="15" y="42"/>
                    <a:pt x="6" y="39"/>
                  </a:cubicBezTo>
                  <a:cubicBezTo>
                    <a:pt x="3" y="38"/>
                    <a:pt x="2" y="35"/>
                    <a:pt x="1" y="33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583"/>
            <p:cNvSpPr/>
            <p:nvPr/>
          </p:nvSpPr>
          <p:spPr bwMode="auto">
            <a:xfrm>
              <a:off x="7022179" y="2967303"/>
              <a:ext cx="560652" cy="227012"/>
            </a:xfrm>
            <a:custGeom>
              <a:avLst/>
              <a:gdLst>
                <a:gd name="T0" fmla="*/ 199 w 199"/>
                <a:gd name="T1" fmla="*/ 68 h 81"/>
                <a:gd name="T2" fmla="*/ 197 w 199"/>
                <a:gd name="T3" fmla="*/ 69 h 81"/>
                <a:gd name="T4" fmla="*/ 160 w 199"/>
                <a:gd name="T5" fmla="*/ 73 h 81"/>
                <a:gd name="T6" fmla="*/ 119 w 199"/>
                <a:gd name="T7" fmla="*/ 77 h 81"/>
                <a:gd name="T8" fmla="*/ 77 w 199"/>
                <a:gd name="T9" fmla="*/ 80 h 81"/>
                <a:gd name="T10" fmla="*/ 50 w 199"/>
                <a:gd name="T11" fmla="*/ 81 h 81"/>
                <a:gd name="T12" fmla="*/ 39 w 199"/>
                <a:gd name="T13" fmla="*/ 80 h 81"/>
                <a:gd name="T14" fmla="*/ 39 w 199"/>
                <a:gd name="T15" fmla="*/ 80 h 81"/>
                <a:gd name="T16" fmla="*/ 9 w 199"/>
                <a:gd name="T17" fmla="*/ 64 h 81"/>
                <a:gd name="T18" fmla="*/ 5 w 199"/>
                <a:gd name="T19" fmla="*/ 26 h 81"/>
                <a:gd name="T20" fmla="*/ 56 w 199"/>
                <a:gd name="T21" fmla="*/ 0 h 81"/>
                <a:gd name="T22" fmla="*/ 124 w 199"/>
                <a:gd name="T23" fmla="*/ 6 h 81"/>
                <a:gd name="T24" fmla="*/ 138 w 199"/>
                <a:gd name="T25" fmla="*/ 8 h 81"/>
                <a:gd name="T26" fmla="*/ 165 w 199"/>
                <a:gd name="T27" fmla="*/ 10 h 81"/>
                <a:gd name="T28" fmla="*/ 167 w 199"/>
                <a:gd name="T29" fmla="*/ 10 h 81"/>
                <a:gd name="T30" fmla="*/ 199 w 199"/>
                <a:gd name="T31" fmla="*/ 6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81">
                  <a:moveTo>
                    <a:pt x="199" y="68"/>
                  </a:moveTo>
                  <a:cubicBezTo>
                    <a:pt x="198" y="69"/>
                    <a:pt x="198" y="69"/>
                    <a:pt x="197" y="69"/>
                  </a:cubicBezTo>
                  <a:cubicBezTo>
                    <a:pt x="185" y="70"/>
                    <a:pt x="172" y="72"/>
                    <a:pt x="160" y="73"/>
                  </a:cubicBezTo>
                  <a:cubicBezTo>
                    <a:pt x="144" y="75"/>
                    <a:pt x="130" y="76"/>
                    <a:pt x="119" y="77"/>
                  </a:cubicBezTo>
                  <a:cubicBezTo>
                    <a:pt x="103" y="78"/>
                    <a:pt x="90" y="79"/>
                    <a:pt x="77" y="80"/>
                  </a:cubicBezTo>
                  <a:cubicBezTo>
                    <a:pt x="67" y="81"/>
                    <a:pt x="58" y="81"/>
                    <a:pt x="50" y="81"/>
                  </a:cubicBezTo>
                  <a:cubicBezTo>
                    <a:pt x="46" y="81"/>
                    <a:pt x="43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25" y="79"/>
                    <a:pt x="15" y="74"/>
                    <a:pt x="9" y="64"/>
                  </a:cubicBezTo>
                  <a:cubicBezTo>
                    <a:pt x="2" y="52"/>
                    <a:pt x="0" y="39"/>
                    <a:pt x="5" y="26"/>
                  </a:cubicBezTo>
                  <a:cubicBezTo>
                    <a:pt x="14" y="5"/>
                    <a:pt x="36" y="0"/>
                    <a:pt x="56" y="0"/>
                  </a:cubicBezTo>
                  <a:cubicBezTo>
                    <a:pt x="79" y="1"/>
                    <a:pt x="101" y="4"/>
                    <a:pt x="124" y="6"/>
                  </a:cubicBezTo>
                  <a:cubicBezTo>
                    <a:pt x="128" y="7"/>
                    <a:pt x="133" y="7"/>
                    <a:pt x="138" y="8"/>
                  </a:cubicBezTo>
                  <a:cubicBezTo>
                    <a:pt x="147" y="9"/>
                    <a:pt x="156" y="9"/>
                    <a:pt x="165" y="10"/>
                  </a:cubicBezTo>
                  <a:cubicBezTo>
                    <a:pt x="166" y="10"/>
                    <a:pt x="167" y="10"/>
                    <a:pt x="167" y="10"/>
                  </a:cubicBezTo>
                  <a:cubicBezTo>
                    <a:pt x="170" y="26"/>
                    <a:pt x="178" y="50"/>
                    <a:pt x="199" y="6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584"/>
            <p:cNvSpPr/>
            <p:nvPr/>
          </p:nvSpPr>
          <p:spPr bwMode="auto">
            <a:xfrm>
              <a:off x="7538117" y="3163359"/>
              <a:ext cx="361156" cy="264848"/>
            </a:xfrm>
            <a:custGeom>
              <a:avLst/>
              <a:gdLst>
                <a:gd name="T0" fmla="*/ 118 w 129"/>
                <a:gd name="T1" fmla="*/ 56 h 94"/>
                <a:gd name="T2" fmla="*/ 24 w 129"/>
                <a:gd name="T3" fmla="*/ 0 h 94"/>
                <a:gd name="T4" fmla="*/ 0 w 129"/>
                <a:gd name="T5" fmla="*/ 66 h 94"/>
                <a:gd name="T6" fmla="*/ 117 w 129"/>
                <a:gd name="T7" fmla="*/ 83 h 94"/>
                <a:gd name="T8" fmla="*/ 118 w 129"/>
                <a:gd name="T9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94">
                  <a:moveTo>
                    <a:pt x="118" y="56"/>
                  </a:moveTo>
                  <a:cubicBezTo>
                    <a:pt x="103" y="41"/>
                    <a:pt x="45" y="10"/>
                    <a:pt x="24" y="0"/>
                  </a:cubicBezTo>
                  <a:cubicBezTo>
                    <a:pt x="17" y="22"/>
                    <a:pt x="9" y="44"/>
                    <a:pt x="0" y="66"/>
                  </a:cubicBezTo>
                  <a:cubicBezTo>
                    <a:pt x="69" y="83"/>
                    <a:pt x="102" y="94"/>
                    <a:pt x="117" y="83"/>
                  </a:cubicBezTo>
                  <a:cubicBezTo>
                    <a:pt x="125" y="76"/>
                    <a:pt x="129" y="66"/>
                    <a:pt x="118" y="56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585"/>
            <p:cNvSpPr/>
            <p:nvPr/>
          </p:nvSpPr>
          <p:spPr bwMode="auto">
            <a:xfrm>
              <a:off x="7790927" y="3278585"/>
              <a:ext cx="300964" cy="197777"/>
            </a:xfrm>
            <a:custGeom>
              <a:avLst/>
              <a:gdLst>
                <a:gd name="T0" fmla="*/ 103 w 107"/>
                <a:gd name="T1" fmla="*/ 36 h 70"/>
                <a:gd name="T2" fmla="*/ 105 w 107"/>
                <a:gd name="T3" fmla="*/ 39 h 70"/>
                <a:gd name="T4" fmla="*/ 100 w 107"/>
                <a:gd name="T5" fmla="*/ 47 h 70"/>
                <a:gd name="T6" fmla="*/ 90 w 107"/>
                <a:gd name="T7" fmla="*/ 45 h 70"/>
                <a:gd name="T8" fmla="*/ 57 w 107"/>
                <a:gd name="T9" fmla="*/ 32 h 70"/>
                <a:gd name="T10" fmla="*/ 47 w 107"/>
                <a:gd name="T11" fmla="*/ 40 h 70"/>
                <a:gd name="T12" fmla="*/ 47 w 107"/>
                <a:gd name="T13" fmla="*/ 42 h 70"/>
                <a:gd name="T14" fmla="*/ 67 w 107"/>
                <a:gd name="T15" fmla="*/ 58 h 70"/>
                <a:gd name="T16" fmla="*/ 54 w 107"/>
                <a:gd name="T17" fmla="*/ 69 h 70"/>
                <a:gd name="T18" fmla="*/ 11 w 107"/>
                <a:gd name="T19" fmla="*/ 44 h 70"/>
                <a:gd name="T20" fmla="*/ 19 w 107"/>
                <a:gd name="T21" fmla="*/ 9 h 70"/>
                <a:gd name="T22" fmla="*/ 103 w 107"/>
                <a:gd name="T2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70">
                  <a:moveTo>
                    <a:pt x="103" y="36"/>
                  </a:moveTo>
                  <a:cubicBezTo>
                    <a:pt x="104" y="37"/>
                    <a:pt x="104" y="38"/>
                    <a:pt x="105" y="39"/>
                  </a:cubicBezTo>
                  <a:cubicBezTo>
                    <a:pt x="107" y="43"/>
                    <a:pt x="105" y="47"/>
                    <a:pt x="100" y="47"/>
                  </a:cubicBezTo>
                  <a:cubicBezTo>
                    <a:pt x="97" y="47"/>
                    <a:pt x="93" y="47"/>
                    <a:pt x="90" y="45"/>
                  </a:cubicBezTo>
                  <a:cubicBezTo>
                    <a:pt x="76" y="39"/>
                    <a:pt x="73" y="36"/>
                    <a:pt x="57" y="32"/>
                  </a:cubicBezTo>
                  <a:cubicBezTo>
                    <a:pt x="52" y="31"/>
                    <a:pt x="48" y="34"/>
                    <a:pt x="47" y="40"/>
                  </a:cubicBezTo>
                  <a:cubicBezTo>
                    <a:pt x="47" y="41"/>
                    <a:pt x="47" y="41"/>
                    <a:pt x="47" y="42"/>
                  </a:cubicBezTo>
                  <a:cubicBezTo>
                    <a:pt x="51" y="48"/>
                    <a:pt x="60" y="51"/>
                    <a:pt x="67" y="58"/>
                  </a:cubicBezTo>
                  <a:cubicBezTo>
                    <a:pt x="73" y="65"/>
                    <a:pt x="63" y="70"/>
                    <a:pt x="54" y="69"/>
                  </a:cubicBezTo>
                  <a:cubicBezTo>
                    <a:pt x="38" y="69"/>
                    <a:pt x="20" y="55"/>
                    <a:pt x="11" y="44"/>
                  </a:cubicBezTo>
                  <a:cubicBezTo>
                    <a:pt x="0" y="29"/>
                    <a:pt x="5" y="14"/>
                    <a:pt x="19" y="9"/>
                  </a:cubicBezTo>
                  <a:cubicBezTo>
                    <a:pt x="47" y="0"/>
                    <a:pt x="85" y="10"/>
                    <a:pt x="103" y="36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586"/>
            <p:cNvSpPr/>
            <p:nvPr/>
          </p:nvSpPr>
          <p:spPr bwMode="auto">
            <a:xfrm>
              <a:off x="7804685" y="3312980"/>
              <a:ext cx="39556" cy="82550"/>
            </a:xfrm>
            <a:custGeom>
              <a:avLst/>
              <a:gdLst>
                <a:gd name="T0" fmla="*/ 13 w 14"/>
                <a:gd name="T1" fmla="*/ 3 h 29"/>
                <a:gd name="T2" fmla="*/ 10 w 14"/>
                <a:gd name="T3" fmla="*/ 5 h 29"/>
                <a:gd name="T4" fmla="*/ 5 w 14"/>
                <a:gd name="T5" fmla="*/ 13 h 29"/>
                <a:gd name="T6" fmla="*/ 4 w 14"/>
                <a:gd name="T7" fmla="*/ 15 h 29"/>
                <a:gd name="T8" fmla="*/ 4 w 14"/>
                <a:gd name="T9" fmla="*/ 18 h 29"/>
                <a:gd name="T10" fmla="*/ 4 w 14"/>
                <a:gd name="T11" fmla="*/ 20 h 29"/>
                <a:gd name="T12" fmla="*/ 5 w 14"/>
                <a:gd name="T13" fmla="*/ 22 h 29"/>
                <a:gd name="T14" fmla="*/ 5 w 14"/>
                <a:gd name="T15" fmla="*/ 25 h 29"/>
                <a:gd name="T16" fmla="*/ 6 w 14"/>
                <a:gd name="T17" fmla="*/ 26 h 29"/>
                <a:gd name="T18" fmla="*/ 6 w 14"/>
                <a:gd name="T19" fmla="*/ 27 h 29"/>
                <a:gd name="T20" fmla="*/ 5 w 14"/>
                <a:gd name="T21" fmla="*/ 29 h 29"/>
                <a:gd name="T22" fmla="*/ 2 w 14"/>
                <a:gd name="T23" fmla="*/ 28 h 29"/>
                <a:gd name="T24" fmla="*/ 2 w 14"/>
                <a:gd name="T25" fmla="*/ 26 h 29"/>
                <a:gd name="T26" fmla="*/ 1 w 14"/>
                <a:gd name="T27" fmla="*/ 23 h 29"/>
                <a:gd name="T28" fmla="*/ 0 w 14"/>
                <a:gd name="T29" fmla="*/ 21 h 29"/>
                <a:gd name="T30" fmla="*/ 0 w 14"/>
                <a:gd name="T31" fmla="*/ 18 h 29"/>
                <a:gd name="T32" fmla="*/ 1 w 14"/>
                <a:gd name="T33" fmla="*/ 12 h 29"/>
                <a:gd name="T34" fmla="*/ 2 w 14"/>
                <a:gd name="T35" fmla="*/ 9 h 29"/>
                <a:gd name="T36" fmla="*/ 4 w 14"/>
                <a:gd name="T37" fmla="*/ 6 h 29"/>
                <a:gd name="T38" fmla="*/ 8 w 14"/>
                <a:gd name="T39" fmla="*/ 3 h 29"/>
                <a:gd name="T40" fmla="*/ 11 w 14"/>
                <a:gd name="T41" fmla="*/ 1 h 29"/>
                <a:gd name="T42" fmla="*/ 12 w 14"/>
                <a:gd name="T43" fmla="*/ 0 h 29"/>
                <a:gd name="T44" fmla="*/ 14 w 14"/>
                <a:gd name="T45" fmla="*/ 1 h 29"/>
                <a:gd name="T46" fmla="*/ 13 w 14"/>
                <a:gd name="T4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28">
                  <a:moveTo>
                    <a:pt x="13" y="3"/>
                  </a:moveTo>
                  <a:cubicBezTo>
                    <a:pt x="13" y="3"/>
                    <a:pt x="12" y="3"/>
                    <a:pt x="10" y="5"/>
                  </a:cubicBezTo>
                  <a:cubicBezTo>
                    <a:pt x="8" y="7"/>
                    <a:pt x="6" y="10"/>
                    <a:pt x="5" y="13"/>
                  </a:cubicBezTo>
                  <a:cubicBezTo>
                    <a:pt x="5" y="14"/>
                    <a:pt x="4" y="14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5" y="21"/>
                    <a:pt x="5" y="22"/>
                  </a:cubicBezTo>
                  <a:cubicBezTo>
                    <a:pt x="5" y="23"/>
                    <a:pt x="5" y="24"/>
                    <a:pt x="5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4" y="29"/>
                    <a:pt x="3" y="29"/>
                    <a:pt x="2" y="28"/>
                  </a:cubicBezTo>
                  <a:cubicBezTo>
                    <a:pt x="2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2"/>
                    <a:pt x="1" y="21"/>
                    <a:pt x="0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10"/>
                    <a:pt x="2" y="9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6" y="3"/>
                    <a:pt x="8" y="3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2"/>
                    <a:pt x="13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87"/>
            <p:cNvSpPr/>
            <p:nvPr/>
          </p:nvSpPr>
          <p:spPr bwMode="auto">
            <a:xfrm>
              <a:off x="6820964" y="2269067"/>
              <a:ext cx="404152" cy="416190"/>
            </a:xfrm>
            <a:custGeom>
              <a:avLst/>
              <a:gdLst>
                <a:gd name="T0" fmla="*/ 99 w 144"/>
                <a:gd name="T1" fmla="*/ 147 h 148"/>
                <a:gd name="T2" fmla="*/ 89 w 144"/>
                <a:gd name="T3" fmla="*/ 145 h 148"/>
                <a:gd name="T4" fmla="*/ 35 w 144"/>
                <a:gd name="T5" fmla="*/ 114 h 148"/>
                <a:gd name="T6" fmla="*/ 13 w 144"/>
                <a:gd name="T7" fmla="*/ 57 h 148"/>
                <a:gd name="T8" fmla="*/ 55 w 144"/>
                <a:gd name="T9" fmla="*/ 3 h 148"/>
                <a:gd name="T10" fmla="*/ 78 w 144"/>
                <a:gd name="T11" fmla="*/ 1 h 148"/>
                <a:gd name="T12" fmla="*/ 118 w 144"/>
                <a:gd name="T13" fmla="*/ 32 h 148"/>
                <a:gd name="T14" fmla="*/ 117 w 144"/>
                <a:gd name="T15" fmla="*/ 34 h 148"/>
                <a:gd name="T16" fmla="*/ 116 w 144"/>
                <a:gd name="T17" fmla="*/ 36 h 148"/>
                <a:gd name="T18" fmla="*/ 118 w 144"/>
                <a:gd name="T19" fmla="*/ 67 h 148"/>
                <a:gd name="T20" fmla="*/ 121 w 144"/>
                <a:gd name="T21" fmla="*/ 77 h 148"/>
                <a:gd name="T22" fmla="*/ 126 w 144"/>
                <a:gd name="T23" fmla="*/ 85 h 148"/>
                <a:gd name="T24" fmla="*/ 141 w 144"/>
                <a:gd name="T25" fmla="*/ 121 h 148"/>
                <a:gd name="T26" fmla="*/ 99 w 144"/>
                <a:gd name="T2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48">
                  <a:moveTo>
                    <a:pt x="99" y="147"/>
                  </a:moveTo>
                  <a:cubicBezTo>
                    <a:pt x="95" y="147"/>
                    <a:pt x="92" y="146"/>
                    <a:pt x="89" y="145"/>
                  </a:cubicBezTo>
                  <a:cubicBezTo>
                    <a:pt x="68" y="141"/>
                    <a:pt x="49" y="130"/>
                    <a:pt x="35" y="114"/>
                  </a:cubicBezTo>
                  <a:cubicBezTo>
                    <a:pt x="25" y="102"/>
                    <a:pt x="0" y="73"/>
                    <a:pt x="13" y="57"/>
                  </a:cubicBezTo>
                  <a:cubicBezTo>
                    <a:pt x="40" y="22"/>
                    <a:pt x="21" y="12"/>
                    <a:pt x="55" y="3"/>
                  </a:cubicBezTo>
                  <a:cubicBezTo>
                    <a:pt x="63" y="1"/>
                    <a:pt x="70" y="1"/>
                    <a:pt x="78" y="1"/>
                  </a:cubicBezTo>
                  <a:cubicBezTo>
                    <a:pt x="101" y="0"/>
                    <a:pt x="125" y="13"/>
                    <a:pt x="118" y="32"/>
                  </a:cubicBezTo>
                  <a:cubicBezTo>
                    <a:pt x="117" y="33"/>
                    <a:pt x="117" y="33"/>
                    <a:pt x="117" y="34"/>
                  </a:cubicBezTo>
                  <a:cubicBezTo>
                    <a:pt x="117" y="35"/>
                    <a:pt x="117" y="36"/>
                    <a:pt x="116" y="36"/>
                  </a:cubicBezTo>
                  <a:cubicBezTo>
                    <a:pt x="114" y="46"/>
                    <a:pt x="115" y="57"/>
                    <a:pt x="118" y="67"/>
                  </a:cubicBezTo>
                  <a:cubicBezTo>
                    <a:pt x="119" y="70"/>
                    <a:pt x="120" y="74"/>
                    <a:pt x="121" y="77"/>
                  </a:cubicBezTo>
                  <a:cubicBezTo>
                    <a:pt x="123" y="80"/>
                    <a:pt x="124" y="82"/>
                    <a:pt x="126" y="85"/>
                  </a:cubicBezTo>
                  <a:cubicBezTo>
                    <a:pt x="132" y="95"/>
                    <a:pt x="140" y="110"/>
                    <a:pt x="141" y="121"/>
                  </a:cubicBezTo>
                  <a:cubicBezTo>
                    <a:pt x="144" y="144"/>
                    <a:pt x="118" y="148"/>
                    <a:pt x="99" y="147"/>
                  </a:cubicBezTo>
                  <a:close/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88"/>
            <p:cNvSpPr/>
            <p:nvPr/>
          </p:nvSpPr>
          <p:spPr bwMode="auto">
            <a:xfrm>
              <a:off x="6958548" y="2348178"/>
              <a:ext cx="202935" cy="137583"/>
            </a:xfrm>
            <a:custGeom>
              <a:avLst/>
              <a:gdLst>
                <a:gd name="T0" fmla="*/ 72 w 72"/>
                <a:gd name="T1" fmla="*/ 49 h 49"/>
                <a:gd name="T2" fmla="*/ 34 w 72"/>
                <a:gd name="T3" fmla="*/ 35 h 49"/>
                <a:gd name="T4" fmla="*/ 21 w 72"/>
                <a:gd name="T5" fmla="*/ 5 h 49"/>
                <a:gd name="T6" fmla="*/ 67 w 72"/>
                <a:gd name="T7" fmla="*/ 8 h 49"/>
                <a:gd name="T8" fmla="*/ 69 w 72"/>
                <a:gd name="T9" fmla="*/ 39 h 49"/>
                <a:gd name="T10" fmla="*/ 72 w 72"/>
                <a:gd name="T1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9">
                  <a:moveTo>
                    <a:pt x="72" y="49"/>
                  </a:moveTo>
                  <a:cubicBezTo>
                    <a:pt x="60" y="47"/>
                    <a:pt x="50" y="45"/>
                    <a:pt x="34" y="35"/>
                  </a:cubicBezTo>
                  <a:cubicBezTo>
                    <a:pt x="0" y="15"/>
                    <a:pt x="11" y="0"/>
                    <a:pt x="21" y="5"/>
                  </a:cubicBezTo>
                  <a:cubicBezTo>
                    <a:pt x="25" y="6"/>
                    <a:pt x="52" y="11"/>
                    <a:pt x="67" y="8"/>
                  </a:cubicBezTo>
                  <a:cubicBezTo>
                    <a:pt x="65" y="18"/>
                    <a:pt x="66" y="29"/>
                    <a:pt x="69" y="39"/>
                  </a:cubicBezTo>
                  <a:cubicBezTo>
                    <a:pt x="70" y="42"/>
                    <a:pt x="71" y="46"/>
                    <a:pt x="72" y="4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89"/>
            <p:cNvSpPr/>
            <p:nvPr/>
          </p:nvSpPr>
          <p:spPr bwMode="auto">
            <a:xfrm>
              <a:off x="6843321" y="1856317"/>
              <a:ext cx="452306" cy="540015"/>
            </a:xfrm>
            <a:custGeom>
              <a:avLst/>
              <a:gdLst>
                <a:gd name="T0" fmla="*/ 155 w 161"/>
                <a:gd name="T1" fmla="*/ 89 h 192"/>
                <a:gd name="T2" fmla="*/ 98 w 161"/>
                <a:gd name="T3" fmla="*/ 190 h 192"/>
                <a:gd name="T4" fmla="*/ 6 w 161"/>
                <a:gd name="T5" fmla="*/ 107 h 192"/>
                <a:gd name="T6" fmla="*/ 69 w 161"/>
                <a:gd name="T7" fmla="*/ 7 h 192"/>
                <a:gd name="T8" fmla="*/ 155 w 161"/>
                <a:gd name="T9" fmla="*/ 8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92">
                  <a:moveTo>
                    <a:pt x="155" y="89"/>
                  </a:moveTo>
                  <a:cubicBezTo>
                    <a:pt x="161" y="139"/>
                    <a:pt x="144" y="187"/>
                    <a:pt x="98" y="190"/>
                  </a:cubicBezTo>
                  <a:cubicBezTo>
                    <a:pt x="56" y="192"/>
                    <a:pt x="12" y="157"/>
                    <a:pt x="6" y="107"/>
                  </a:cubicBezTo>
                  <a:cubicBezTo>
                    <a:pt x="0" y="57"/>
                    <a:pt x="28" y="14"/>
                    <a:pt x="69" y="7"/>
                  </a:cubicBezTo>
                  <a:cubicBezTo>
                    <a:pt x="112" y="0"/>
                    <a:pt x="149" y="41"/>
                    <a:pt x="155" y="89"/>
                  </a:cubicBezTo>
                </a:path>
              </a:pathLst>
            </a:custGeom>
            <a:solidFill>
              <a:srgbClr val="CC8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90"/>
            <p:cNvSpPr/>
            <p:nvPr/>
          </p:nvSpPr>
          <p:spPr bwMode="auto">
            <a:xfrm>
              <a:off x="7192439" y="2050653"/>
              <a:ext cx="55033" cy="44715"/>
            </a:xfrm>
            <a:custGeom>
              <a:avLst/>
              <a:gdLst>
                <a:gd name="T0" fmla="*/ 0 w 20"/>
                <a:gd name="T1" fmla="*/ 8 h 16"/>
                <a:gd name="T2" fmla="*/ 19 w 20"/>
                <a:gd name="T3" fmla="*/ 10 h 16"/>
                <a:gd name="T4" fmla="*/ 0 w 20"/>
                <a:gd name="T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8"/>
                  </a:moveTo>
                  <a:cubicBezTo>
                    <a:pt x="0" y="0"/>
                    <a:pt x="20" y="1"/>
                    <a:pt x="19" y="10"/>
                  </a:cubicBezTo>
                  <a:cubicBezTo>
                    <a:pt x="19" y="16"/>
                    <a:pt x="1" y="15"/>
                    <a:pt x="0" y="8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91"/>
            <p:cNvSpPr/>
            <p:nvPr/>
          </p:nvSpPr>
          <p:spPr bwMode="auto">
            <a:xfrm>
              <a:off x="7030779" y="2059253"/>
              <a:ext cx="61912" cy="48154"/>
            </a:xfrm>
            <a:custGeom>
              <a:avLst/>
              <a:gdLst>
                <a:gd name="T0" fmla="*/ 2 w 22"/>
                <a:gd name="T1" fmla="*/ 11 h 17"/>
                <a:gd name="T2" fmla="*/ 21 w 22"/>
                <a:gd name="T3" fmla="*/ 8 h 17"/>
                <a:gd name="T4" fmla="*/ 2 w 22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" y="11"/>
                  </a:moveTo>
                  <a:cubicBezTo>
                    <a:pt x="0" y="3"/>
                    <a:pt x="20" y="0"/>
                    <a:pt x="21" y="8"/>
                  </a:cubicBezTo>
                  <a:cubicBezTo>
                    <a:pt x="22" y="14"/>
                    <a:pt x="4" y="17"/>
                    <a:pt x="2" y="1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92"/>
            <p:cNvSpPr/>
            <p:nvPr/>
          </p:nvSpPr>
          <p:spPr bwMode="auto">
            <a:xfrm>
              <a:off x="7046256" y="2122885"/>
              <a:ext cx="46435" cy="25797"/>
            </a:xfrm>
            <a:custGeom>
              <a:avLst/>
              <a:gdLst>
                <a:gd name="T0" fmla="*/ 1 w 17"/>
                <a:gd name="T1" fmla="*/ 6 h 9"/>
                <a:gd name="T2" fmla="*/ 1 w 17"/>
                <a:gd name="T3" fmla="*/ 5 h 9"/>
                <a:gd name="T4" fmla="*/ 2 w 17"/>
                <a:gd name="T5" fmla="*/ 4 h 9"/>
                <a:gd name="T6" fmla="*/ 8 w 17"/>
                <a:gd name="T7" fmla="*/ 0 h 9"/>
                <a:gd name="T8" fmla="*/ 11 w 17"/>
                <a:gd name="T9" fmla="*/ 1 h 9"/>
                <a:gd name="T10" fmla="*/ 14 w 17"/>
                <a:gd name="T11" fmla="*/ 2 h 9"/>
                <a:gd name="T12" fmla="*/ 15 w 17"/>
                <a:gd name="T13" fmla="*/ 3 h 9"/>
                <a:gd name="T14" fmla="*/ 16 w 17"/>
                <a:gd name="T15" fmla="*/ 3 h 9"/>
                <a:gd name="T16" fmla="*/ 16 w 17"/>
                <a:gd name="T17" fmla="*/ 7 h 9"/>
                <a:gd name="T18" fmla="*/ 13 w 17"/>
                <a:gd name="T19" fmla="*/ 7 h 9"/>
                <a:gd name="T20" fmla="*/ 13 w 17"/>
                <a:gd name="T21" fmla="*/ 7 h 9"/>
                <a:gd name="T22" fmla="*/ 11 w 17"/>
                <a:gd name="T23" fmla="*/ 6 h 9"/>
                <a:gd name="T24" fmla="*/ 10 w 17"/>
                <a:gd name="T25" fmla="*/ 6 h 9"/>
                <a:gd name="T26" fmla="*/ 8 w 17"/>
                <a:gd name="T27" fmla="*/ 6 h 9"/>
                <a:gd name="T28" fmla="*/ 5 w 17"/>
                <a:gd name="T29" fmla="*/ 7 h 9"/>
                <a:gd name="T30" fmla="*/ 4 w 17"/>
                <a:gd name="T31" fmla="*/ 8 h 9"/>
                <a:gd name="T32" fmla="*/ 4 w 17"/>
                <a:gd name="T33" fmla="*/ 8 h 9"/>
                <a:gd name="T34" fmla="*/ 1 w 17"/>
                <a:gd name="T35" fmla="*/ 9 h 9"/>
                <a:gd name="T36" fmla="*/ 1 w 17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9">
                  <a:moveTo>
                    <a:pt x="1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1"/>
                    <a:pt x="14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6"/>
                    <a:pt x="16" y="7"/>
                  </a:cubicBezTo>
                  <a:cubicBezTo>
                    <a:pt x="16" y="8"/>
                    <a:pt x="14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2" y="9"/>
                    <a:pt x="1" y="9"/>
                  </a:cubicBezTo>
                  <a:cubicBezTo>
                    <a:pt x="1" y="8"/>
                    <a:pt x="0" y="7"/>
                    <a:pt x="1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93"/>
            <p:cNvSpPr/>
            <p:nvPr/>
          </p:nvSpPr>
          <p:spPr bwMode="auto">
            <a:xfrm>
              <a:off x="7199318" y="2116005"/>
              <a:ext cx="48154" cy="24077"/>
            </a:xfrm>
            <a:custGeom>
              <a:avLst/>
              <a:gdLst>
                <a:gd name="T0" fmla="*/ 1 w 17"/>
                <a:gd name="T1" fmla="*/ 6 h 9"/>
                <a:gd name="T2" fmla="*/ 1 w 17"/>
                <a:gd name="T3" fmla="*/ 5 h 9"/>
                <a:gd name="T4" fmla="*/ 2 w 17"/>
                <a:gd name="T5" fmla="*/ 4 h 9"/>
                <a:gd name="T6" fmla="*/ 8 w 17"/>
                <a:gd name="T7" fmla="*/ 0 h 9"/>
                <a:gd name="T8" fmla="*/ 11 w 17"/>
                <a:gd name="T9" fmla="*/ 1 h 9"/>
                <a:gd name="T10" fmla="*/ 14 w 17"/>
                <a:gd name="T11" fmla="*/ 2 h 9"/>
                <a:gd name="T12" fmla="*/ 15 w 17"/>
                <a:gd name="T13" fmla="*/ 3 h 9"/>
                <a:gd name="T14" fmla="*/ 16 w 17"/>
                <a:gd name="T15" fmla="*/ 3 h 9"/>
                <a:gd name="T16" fmla="*/ 16 w 17"/>
                <a:gd name="T17" fmla="*/ 7 h 9"/>
                <a:gd name="T18" fmla="*/ 13 w 17"/>
                <a:gd name="T19" fmla="*/ 7 h 9"/>
                <a:gd name="T20" fmla="*/ 13 w 17"/>
                <a:gd name="T21" fmla="*/ 7 h 9"/>
                <a:gd name="T22" fmla="*/ 11 w 17"/>
                <a:gd name="T23" fmla="*/ 6 h 9"/>
                <a:gd name="T24" fmla="*/ 10 w 17"/>
                <a:gd name="T25" fmla="*/ 6 h 9"/>
                <a:gd name="T26" fmla="*/ 8 w 17"/>
                <a:gd name="T27" fmla="*/ 6 h 9"/>
                <a:gd name="T28" fmla="*/ 5 w 17"/>
                <a:gd name="T29" fmla="*/ 7 h 9"/>
                <a:gd name="T30" fmla="*/ 4 w 17"/>
                <a:gd name="T31" fmla="*/ 8 h 9"/>
                <a:gd name="T32" fmla="*/ 4 w 17"/>
                <a:gd name="T33" fmla="*/ 8 h 9"/>
                <a:gd name="T34" fmla="*/ 1 w 17"/>
                <a:gd name="T35" fmla="*/ 9 h 9"/>
                <a:gd name="T36" fmla="*/ 1 w 17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9">
                  <a:moveTo>
                    <a:pt x="1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1"/>
                    <a:pt x="14" y="2"/>
                  </a:cubicBezTo>
                  <a:cubicBezTo>
                    <a:pt x="14" y="2"/>
                    <a:pt x="15" y="2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6"/>
                    <a:pt x="16" y="7"/>
                  </a:cubicBezTo>
                  <a:cubicBezTo>
                    <a:pt x="16" y="8"/>
                    <a:pt x="14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2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94"/>
            <p:cNvSpPr/>
            <p:nvPr/>
          </p:nvSpPr>
          <p:spPr bwMode="auto">
            <a:xfrm>
              <a:off x="7109889" y="2236391"/>
              <a:ext cx="70512" cy="32677"/>
            </a:xfrm>
            <a:custGeom>
              <a:avLst/>
              <a:gdLst>
                <a:gd name="T0" fmla="*/ 3 w 25"/>
                <a:gd name="T1" fmla="*/ 1 h 12"/>
                <a:gd name="T2" fmla="*/ 6 w 25"/>
                <a:gd name="T3" fmla="*/ 3 h 12"/>
                <a:gd name="T4" fmla="*/ 9 w 25"/>
                <a:gd name="T5" fmla="*/ 5 h 12"/>
                <a:gd name="T6" fmla="*/ 12 w 25"/>
                <a:gd name="T7" fmla="*/ 7 h 12"/>
                <a:gd name="T8" fmla="*/ 14 w 25"/>
                <a:gd name="T9" fmla="*/ 7 h 12"/>
                <a:gd name="T10" fmla="*/ 16 w 25"/>
                <a:gd name="T11" fmla="*/ 7 h 12"/>
                <a:gd name="T12" fmla="*/ 18 w 25"/>
                <a:gd name="T13" fmla="*/ 8 h 12"/>
                <a:gd name="T14" fmla="*/ 20 w 25"/>
                <a:gd name="T15" fmla="*/ 8 h 12"/>
                <a:gd name="T16" fmla="*/ 23 w 25"/>
                <a:gd name="T17" fmla="*/ 7 h 12"/>
                <a:gd name="T18" fmla="*/ 23 w 25"/>
                <a:gd name="T19" fmla="*/ 7 h 12"/>
                <a:gd name="T20" fmla="*/ 25 w 25"/>
                <a:gd name="T21" fmla="*/ 9 h 12"/>
                <a:gd name="T22" fmla="*/ 24 w 25"/>
                <a:gd name="T23" fmla="*/ 11 h 12"/>
                <a:gd name="T24" fmla="*/ 20 w 25"/>
                <a:gd name="T25" fmla="*/ 12 h 12"/>
                <a:gd name="T26" fmla="*/ 18 w 25"/>
                <a:gd name="T27" fmla="*/ 12 h 12"/>
                <a:gd name="T28" fmla="*/ 16 w 25"/>
                <a:gd name="T29" fmla="*/ 11 h 12"/>
                <a:gd name="T30" fmla="*/ 13 w 25"/>
                <a:gd name="T31" fmla="*/ 11 h 12"/>
                <a:gd name="T32" fmla="*/ 11 w 25"/>
                <a:gd name="T33" fmla="*/ 10 h 12"/>
                <a:gd name="T34" fmla="*/ 7 w 25"/>
                <a:gd name="T35" fmla="*/ 8 h 12"/>
                <a:gd name="T36" fmla="*/ 4 w 25"/>
                <a:gd name="T37" fmla="*/ 6 h 12"/>
                <a:gd name="T38" fmla="*/ 1 w 25"/>
                <a:gd name="T39" fmla="*/ 3 h 12"/>
                <a:gd name="T40" fmla="*/ 1 w 25"/>
                <a:gd name="T41" fmla="*/ 1 h 12"/>
                <a:gd name="T42" fmla="*/ 3 w 25"/>
                <a:gd name="T4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2">
                  <a:moveTo>
                    <a:pt x="3" y="1"/>
                  </a:moveTo>
                  <a:cubicBezTo>
                    <a:pt x="3" y="1"/>
                    <a:pt x="4" y="2"/>
                    <a:pt x="6" y="3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0" y="6"/>
                    <a:pt x="11" y="6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5" y="8"/>
                    <a:pt x="25" y="9"/>
                  </a:cubicBezTo>
                  <a:cubicBezTo>
                    <a:pt x="25" y="10"/>
                    <a:pt x="25" y="11"/>
                    <a:pt x="24" y="11"/>
                  </a:cubicBezTo>
                  <a:cubicBezTo>
                    <a:pt x="24" y="11"/>
                    <a:pt x="22" y="11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7" y="12"/>
                    <a:pt x="16" y="11"/>
                    <a:pt x="16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3" y="11"/>
                    <a:pt x="12" y="11"/>
                    <a:pt x="11" y="10"/>
                  </a:cubicBezTo>
                  <a:cubicBezTo>
                    <a:pt x="9" y="10"/>
                    <a:pt x="8" y="9"/>
                    <a:pt x="7" y="8"/>
                  </a:cubicBezTo>
                  <a:cubicBezTo>
                    <a:pt x="6" y="7"/>
                    <a:pt x="4" y="7"/>
                    <a:pt x="4" y="6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95"/>
            <p:cNvSpPr/>
            <p:nvPr/>
          </p:nvSpPr>
          <p:spPr bwMode="auto">
            <a:xfrm>
              <a:off x="6989504" y="2183078"/>
              <a:ext cx="85990" cy="63633"/>
            </a:xfrm>
            <a:custGeom>
              <a:avLst/>
              <a:gdLst>
                <a:gd name="T0" fmla="*/ 16 w 31"/>
                <a:gd name="T1" fmla="*/ 0 h 23"/>
                <a:gd name="T2" fmla="*/ 14 w 31"/>
                <a:gd name="T3" fmla="*/ 0 h 23"/>
                <a:gd name="T4" fmla="*/ 0 w 31"/>
                <a:gd name="T5" fmla="*/ 13 h 23"/>
                <a:gd name="T6" fmla="*/ 15 w 31"/>
                <a:gd name="T7" fmla="*/ 23 h 23"/>
                <a:gd name="T8" fmla="*/ 17 w 31"/>
                <a:gd name="T9" fmla="*/ 23 h 23"/>
                <a:gd name="T10" fmla="*/ 30 w 31"/>
                <a:gd name="T11" fmla="*/ 10 h 23"/>
                <a:gd name="T12" fmla="*/ 16 w 3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3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6" y="1"/>
                    <a:pt x="0" y="7"/>
                    <a:pt x="0" y="13"/>
                  </a:cubicBezTo>
                  <a:cubicBezTo>
                    <a:pt x="1" y="19"/>
                    <a:pt x="7" y="23"/>
                    <a:pt x="15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24" y="22"/>
                    <a:pt x="31" y="16"/>
                    <a:pt x="30" y="10"/>
                  </a:cubicBezTo>
                  <a:cubicBezTo>
                    <a:pt x="29" y="4"/>
                    <a:pt x="23" y="0"/>
                    <a:pt x="16" y="0"/>
                  </a:cubicBezTo>
                </a:path>
              </a:pathLst>
            </a:custGeom>
            <a:solidFill>
              <a:srgbClr val="C0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6"/>
            <p:cNvSpPr/>
            <p:nvPr/>
          </p:nvSpPr>
          <p:spPr bwMode="auto">
            <a:xfrm>
              <a:off x="7211356" y="2174478"/>
              <a:ext cx="70512" cy="63633"/>
            </a:xfrm>
            <a:custGeom>
              <a:avLst/>
              <a:gdLst>
                <a:gd name="T0" fmla="*/ 14 w 25"/>
                <a:gd name="T1" fmla="*/ 0 h 23"/>
                <a:gd name="T2" fmla="*/ 0 w 25"/>
                <a:gd name="T3" fmla="*/ 11 h 23"/>
                <a:gd name="T4" fmla="*/ 14 w 25"/>
                <a:gd name="T5" fmla="*/ 23 h 23"/>
                <a:gd name="T6" fmla="*/ 14 w 25"/>
                <a:gd name="T7" fmla="*/ 23 h 23"/>
                <a:gd name="T8" fmla="*/ 23 w 25"/>
                <a:gd name="T9" fmla="*/ 21 h 23"/>
                <a:gd name="T10" fmla="*/ 25 w 25"/>
                <a:gd name="T11" fmla="*/ 3 h 23"/>
                <a:gd name="T12" fmla="*/ 15 w 25"/>
                <a:gd name="T13" fmla="*/ 0 h 23"/>
                <a:gd name="T14" fmla="*/ 14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4" y="0"/>
                  </a:moveTo>
                  <a:cubicBezTo>
                    <a:pt x="7" y="0"/>
                    <a:pt x="0" y="4"/>
                    <a:pt x="0" y="11"/>
                  </a:cubicBezTo>
                  <a:cubicBezTo>
                    <a:pt x="0" y="17"/>
                    <a:pt x="6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7" y="23"/>
                    <a:pt x="20" y="22"/>
                    <a:pt x="23" y="21"/>
                  </a:cubicBezTo>
                  <a:cubicBezTo>
                    <a:pt x="24" y="15"/>
                    <a:pt x="25" y="9"/>
                    <a:pt x="25" y="3"/>
                  </a:cubicBezTo>
                  <a:cubicBezTo>
                    <a:pt x="22" y="1"/>
                    <a:pt x="19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0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597"/>
            <p:cNvSpPr/>
            <p:nvPr/>
          </p:nvSpPr>
          <p:spPr bwMode="auto">
            <a:xfrm>
              <a:off x="7135686" y="2100528"/>
              <a:ext cx="41275" cy="106627"/>
            </a:xfrm>
            <a:custGeom>
              <a:avLst/>
              <a:gdLst>
                <a:gd name="T0" fmla="*/ 6 w 15"/>
                <a:gd name="T1" fmla="*/ 1 h 38"/>
                <a:gd name="T2" fmla="*/ 7 w 15"/>
                <a:gd name="T3" fmla="*/ 3 h 38"/>
                <a:gd name="T4" fmla="*/ 9 w 15"/>
                <a:gd name="T5" fmla="*/ 7 h 38"/>
                <a:gd name="T6" fmla="*/ 11 w 15"/>
                <a:gd name="T7" fmla="*/ 14 h 38"/>
                <a:gd name="T8" fmla="*/ 14 w 15"/>
                <a:gd name="T9" fmla="*/ 21 h 38"/>
                <a:gd name="T10" fmla="*/ 15 w 15"/>
                <a:gd name="T11" fmla="*/ 26 h 38"/>
                <a:gd name="T12" fmla="*/ 15 w 15"/>
                <a:gd name="T13" fmla="*/ 30 h 38"/>
                <a:gd name="T14" fmla="*/ 12 w 15"/>
                <a:gd name="T15" fmla="*/ 34 h 38"/>
                <a:gd name="T16" fmla="*/ 9 w 15"/>
                <a:gd name="T17" fmla="*/ 36 h 38"/>
                <a:gd name="T18" fmla="*/ 6 w 15"/>
                <a:gd name="T19" fmla="*/ 37 h 38"/>
                <a:gd name="T20" fmla="*/ 4 w 15"/>
                <a:gd name="T21" fmla="*/ 38 h 38"/>
                <a:gd name="T22" fmla="*/ 2 w 15"/>
                <a:gd name="T23" fmla="*/ 38 h 38"/>
                <a:gd name="T24" fmla="*/ 2 w 15"/>
                <a:gd name="T25" fmla="*/ 38 h 38"/>
                <a:gd name="T26" fmla="*/ 0 w 15"/>
                <a:gd name="T27" fmla="*/ 37 h 38"/>
                <a:gd name="T28" fmla="*/ 1 w 15"/>
                <a:gd name="T29" fmla="*/ 35 h 38"/>
                <a:gd name="T30" fmla="*/ 3 w 15"/>
                <a:gd name="T31" fmla="*/ 34 h 38"/>
                <a:gd name="T32" fmla="*/ 7 w 15"/>
                <a:gd name="T33" fmla="*/ 33 h 38"/>
                <a:gd name="T34" fmla="*/ 11 w 15"/>
                <a:gd name="T35" fmla="*/ 29 h 38"/>
                <a:gd name="T36" fmla="*/ 11 w 15"/>
                <a:gd name="T37" fmla="*/ 26 h 38"/>
                <a:gd name="T38" fmla="*/ 10 w 15"/>
                <a:gd name="T39" fmla="*/ 22 h 38"/>
                <a:gd name="T40" fmla="*/ 8 w 15"/>
                <a:gd name="T41" fmla="*/ 15 h 38"/>
                <a:gd name="T42" fmla="*/ 6 w 15"/>
                <a:gd name="T43" fmla="*/ 8 h 38"/>
                <a:gd name="T44" fmla="*/ 4 w 15"/>
                <a:gd name="T45" fmla="*/ 2 h 38"/>
                <a:gd name="T46" fmla="*/ 5 w 15"/>
                <a:gd name="T47" fmla="*/ 0 h 38"/>
                <a:gd name="T48" fmla="*/ 6 w 15"/>
                <a:gd name="T4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38">
                  <a:moveTo>
                    <a:pt x="6" y="1"/>
                  </a:move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8" y="5"/>
                    <a:pt x="9" y="7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2" y="16"/>
                    <a:pt x="13" y="19"/>
                    <a:pt x="14" y="21"/>
                  </a:cubicBezTo>
                  <a:cubicBezTo>
                    <a:pt x="14" y="23"/>
                    <a:pt x="15" y="24"/>
                    <a:pt x="15" y="26"/>
                  </a:cubicBezTo>
                  <a:cubicBezTo>
                    <a:pt x="15" y="27"/>
                    <a:pt x="15" y="29"/>
                    <a:pt x="15" y="30"/>
                  </a:cubicBezTo>
                  <a:cubicBezTo>
                    <a:pt x="14" y="32"/>
                    <a:pt x="13" y="33"/>
                    <a:pt x="12" y="34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7"/>
                    <a:pt x="7" y="37"/>
                    <a:pt x="6" y="37"/>
                  </a:cubicBezTo>
                  <a:cubicBezTo>
                    <a:pt x="5" y="37"/>
                    <a:pt x="4" y="38"/>
                    <a:pt x="4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7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" y="35"/>
                    <a:pt x="2" y="35"/>
                    <a:pt x="3" y="34"/>
                  </a:cubicBezTo>
                  <a:cubicBezTo>
                    <a:pt x="4" y="34"/>
                    <a:pt x="5" y="33"/>
                    <a:pt x="7" y="33"/>
                  </a:cubicBezTo>
                  <a:cubicBezTo>
                    <a:pt x="9" y="32"/>
                    <a:pt x="10" y="31"/>
                    <a:pt x="11" y="29"/>
                  </a:cubicBezTo>
                  <a:cubicBezTo>
                    <a:pt x="11" y="28"/>
                    <a:pt x="11" y="27"/>
                    <a:pt x="11" y="26"/>
                  </a:cubicBezTo>
                  <a:cubicBezTo>
                    <a:pt x="11" y="25"/>
                    <a:pt x="11" y="24"/>
                    <a:pt x="10" y="22"/>
                  </a:cubicBezTo>
                  <a:cubicBezTo>
                    <a:pt x="10" y="20"/>
                    <a:pt x="9" y="17"/>
                    <a:pt x="8" y="15"/>
                  </a:cubicBezTo>
                  <a:cubicBezTo>
                    <a:pt x="7" y="12"/>
                    <a:pt x="7" y="10"/>
                    <a:pt x="6" y="8"/>
                  </a:cubicBezTo>
                  <a:cubicBezTo>
                    <a:pt x="5" y="4"/>
                    <a:pt x="4" y="2"/>
                    <a:pt x="4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598"/>
            <p:cNvSpPr/>
            <p:nvPr/>
          </p:nvSpPr>
          <p:spPr bwMode="auto">
            <a:xfrm>
              <a:off x="6900075" y="2188237"/>
              <a:ext cx="29237" cy="34396"/>
            </a:xfrm>
            <a:custGeom>
              <a:avLst/>
              <a:gdLst>
                <a:gd name="T0" fmla="*/ 11 w 11"/>
                <a:gd name="T1" fmla="*/ 9 h 12"/>
                <a:gd name="T2" fmla="*/ 6 w 11"/>
                <a:gd name="T3" fmla="*/ 11 h 12"/>
                <a:gd name="T4" fmla="*/ 5 w 11"/>
                <a:gd name="T5" fmla="*/ 0 h 12"/>
                <a:gd name="T6" fmla="*/ 6 w 11"/>
                <a:gd name="T7" fmla="*/ 0 h 12"/>
                <a:gd name="T8" fmla="*/ 11 w 11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9"/>
                  </a:moveTo>
                  <a:cubicBezTo>
                    <a:pt x="10" y="11"/>
                    <a:pt x="8" y="12"/>
                    <a:pt x="6" y="11"/>
                  </a:cubicBezTo>
                  <a:cubicBezTo>
                    <a:pt x="3" y="8"/>
                    <a:pt x="0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1" y="7"/>
                    <a:pt x="11" y="9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599"/>
            <p:cNvSpPr/>
            <p:nvPr/>
          </p:nvSpPr>
          <p:spPr bwMode="auto">
            <a:xfrm>
              <a:off x="7034218" y="1794405"/>
              <a:ext cx="283766" cy="352558"/>
            </a:xfrm>
            <a:custGeom>
              <a:avLst/>
              <a:gdLst>
                <a:gd name="T0" fmla="*/ 101 w 101"/>
                <a:gd name="T1" fmla="*/ 81 h 125"/>
                <a:gd name="T2" fmla="*/ 90 w 101"/>
                <a:gd name="T3" fmla="*/ 124 h 125"/>
                <a:gd name="T4" fmla="*/ 86 w 101"/>
                <a:gd name="T5" fmla="*/ 113 h 125"/>
                <a:gd name="T6" fmla="*/ 69 w 101"/>
                <a:gd name="T7" fmla="*/ 79 h 125"/>
                <a:gd name="T8" fmla="*/ 27 w 101"/>
                <a:gd name="T9" fmla="*/ 61 h 125"/>
                <a:gd name="T10" fmla="*/ 19 w 101"/>
                <a:gd name="T11" fmla="*/ 60 h 125"/>
                <a:gd name="T12" fmla="*/ 3 w 101"/>
                <a:gd name="T13" fmla="*/ 45 h 125"/>
                <a:gd name="T14" fmla="*/ 7 w 101"/>
                <a:gd name="T15" fmla="*/ 16 h 125"/>
                <a:gd name="T16" fmla="*/ 14 w 101"/>
                <a:gd name="T17" fmla="*/ 7 h 125"/>
                <a:gd name="T18" fmla="*/ 38 w 101"/>
                <a:gd name="T19" fmla="*/ 1 h 125"/>
                <a:gd name="T20" fmla="*/ 60 w 101"/>
                <a:gd name="T21" fmla="*/ 7 h 125"/>
                <a:gd name="T22" fmla="*/ 80 w 101"/>
                <a:gd name="T23" fmla="*/ 22 h 125"/>
                <a:gd name="T24" fmla="*/ 101 w 101"/>
                <a:gd name="T25" fmla="*/ 77 h 125"/>
                <a:gd name="T26" fmla="*/ 101 w 101"/>
                <a:gd name="T27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25">
                  <a:moveTo>
                    <a:pt x="101" y="81"/>
                  </a:moveTo>
                  <a:cubicBezTo>
                    <a:pt x="101" y="94"/>
                    <a:pt x="94" y="125"/>
                    <a:pt x="90" y="124"/>
                  </a:cubicBezTo>
                  <a:cubicBezTo>
                    <a:pt x="86" y="123"/>
                    <a:pt x="86" y="117"/>
                    <a:pt x="86" y="113"/>
                  </a:cubicBezTo>
                  <a:cubicBezTo>
                    <a:pt x="85" y="100"/>
                    <a:pt x="79" y="88"/>
                    <a:pt x="69" y="79"/>
                  </a:cubicBezTo>
                  <a:cubicBezTo>
                    <a:pt x="57" y="67"/>
                    <a:pt x="45" y="61"/>
                    <a:pt x="27" y="61"/>
                  </a:cubicBezTo>
                  <a:cubicBezTo>
                    <a:pt x="24" y="61"/>
                    <a:pt x="22" y="60"/>
                    <a:pt x="19" y="60"/>
                  </a:cubicBezTo>
                  <a:cubicBezTo>
                    <a:pt x="11" y="58"/>
                    <a:pt x="5" y="53"/>
                    <a:pt x="3" y="45"/>
                  </a:cubicBezTo>
                  <a:cubicBezTo>
                    <a:pt x="0" y="35"/>
                    <a:pt x="2" y="25"/>
                    <a:pt x="7" y="16"/>
                  </a:cubicBezTo>
                  <a:cubicBezTo>
                    <a:pt x="9" y="13"/>
                    <a:pt x="11" y="10"/>
                    <a:pt x="14" y="7"/>
                  </a:cubicBezTo>
                  <a:cubicBezTo>
                    <a:pt x="21" y="2"/>
                    <a:pt x="29" y="0"/>
                    <a:pt x="38" y="1"/>
                  </a:cubicBezTo>
                  <a:cubicBezTo>
                    <a:pt x="45" y="2"/>
                    <a:pt x="53" y="3"/>
                    <a:pt x="60" y="7"/>
                  </a:cubicBezTo>
                  <a:cubicBezTo>
                    <a:pt x="67" y="11"/>
                    <a:pt x="74" y="16"/>
                    <a:pt x="80" y="22"/>
                  </a:cubicBezTo>
                  <a:cubicBezTo>
                    <a:pt x="93" y="37"/>
                    <a:pt x="100" y="57"/>
                    <a:pt x="101" y="77"/>
                  </a:cubicBezTo>
                  <a:cubicBezTo>
                    <a:pt x="101" y="77"/>
                    <a:pt x="101" y="79"/>
                    <a:pt x="101" y="8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00"/>
            <p:cNvSpPr/>
            <p:nvPr/>
          </p:nvSpPr>
          <p:spPr bwMode="auto">
            <a:xfrm>
              <a:off x="7149444" y="1899312"/>
              <a:ext cx="146183" cy="156502"/>
            </a:xfrm>
            <a:custGeom>
              <a:avLst/>
              <a:gdLst>
                <a:gd name="T0" fmla="*/ 1 w 52"/>
                <a:gd name="T1" fmla="*/ 0 h 56"/>
                <a:gd name="T2" fmla="*/ 5 w 52"/>
                <a:gd name="T3" fmla="*/ 1 h 56"/>
                <a:gd name="T4" fmla="*/ 8 w 52"/>
                <a:gd name="T5" fmla="*/ 2 h 56"/>
                <a:gd name="T6" fmla="*/ 13 w 52"/>
                <a:gd name="T7" fmla="*/ 3 h 56"/>
                <a:gd name="T8" fmla="*/ 19 w 52"/>
                <a:gd name="T9" fmla="*/ 6 h 56"/>
                <a:gd name="T10" fmla="*/ 25 w 52"/>
                <a:gd name="T11" fmla="*/ 9 h 56"/>
                <a:gd name="T12" fmla="*/ 30 w 52"/>
                <a:gd name="T13" fmla="*/ 13 h 56"/>
                <a:gd name="T14" fmla="*/ 36 w 52"/>
                <a:gd name="T15" fmla="*/ 18 h 56"/>
                <a:gd name="T16" fmla="*/ 41 w 52"/>
                <a:gd name="T17" fmla="*/ 24 h 56"/>
                <a:gd name="T18" fmla="*/ 44 w 52"/>
                <a:gd name="T19" fmla="*/ 30 h 56"/>
                <a:gd name="T20" fmla="*/ 47 w 52"/>
                <a:gd name="T21" fmla="*/ 36 h 56"/>
                <a:gd name="T22" fmla="*/ 49 w 52"/>
                <a:gd name="T23" fmla="*/ 42 h 56"/>
                <a:gd name="T24" fmla="*/ 51 w 52"/>
                <a:gd name="T25" fmla="*/ 47 h 56"/>
                <a:gd name="T26" fmla="*/ 51 w 52"/>
                <a:gd name="T27" fmla="*/ 50 h 56"/>
                <a:gd name="T28" fmla="*/ 52 w 52"/>
                <a:gd name="T29" fmla="*/ 54 h 56"/>
                <a:gd name="T30" fmla="*/ 50 w 52"/>
                <a:gd name="T31" fmla="*/ 56 h 56"/>
                <a:gd name="T32" fmla="*/ 48 w 52"/>
                <a:gd name="T33" fmla="*/ 54 h 56"/>
                <a:gd name="T34" fmla="*/ 48 w 52"/>
                <a:gd name="T35" fmla="*/ 54 h 56"/>
                <a:gd name="T36" fmla="*/ 48 w 52"/>
                <a:gd name="T37" fmla="*/ 51 h 56"/>
                <a:gd name="T38" fmla="*/ 47 w 52"/>
                <a:gd name="T39" fmla="*/ 47 h 56"/>
                <a:gd name="T40" fmla="*/ 46 w 52"/>
                <a:gd name="T41" fmla="*/ 43 h 56"/>
                <a:gd name="T42" fmla="*/ 44 w 52"/>
                <a:gd name="T43" fmla="*/ 38 h 56"/>
                <a:gd name="T44" fmla="*/ 41 w 52"/>
                <a:gd name="T45" fmla="*/ 32 h 56"/>
                <a:gd name="T46" fmla="*/ 37 w 52"/>
                <a:gd name="T47" fmla="*/ 26 h 56"/>
                <a:gd name="T48" fmla="*/ 33 w 52"/>
                <a:gd name="T49" fmla="*/ 21 h 56"/>
                <a:gd name="T50" fmla="*/ 28 w 52"/>
                <a:gd name="T51" fmla="*/ 16 h 56"/>
                <a:gd name="T52" fmla="*/ 23 w 52"/>
                <a:gd name="T53" fmla="*/ 12 h 56"/>
                <a:gd name="T54" fmla="*/ 12 w 52"/>
                <a:gd name="T55" fmla="*/ 6 h 56"/>
                <a:gd name="T56" fmla="*/ 8 w 52"/>
                <a:gd name="T57" fmla="*/ 5 h 56"/>
                <a:gd name="T58" fmla="*/ 4 w 52"/>
                <a:gd name="T59" fmla="*/ 4 h 56"/>
                <a:gd name="T60" fmla="*/ 1 w 52"/>
                <a:gd name="T61" fmla="*/ 3 h 56"/>
                <a:gd name="T62" fmla="*/ 0 w 52"/>
                <a:gd name="T63" fmla="*/ 1 h 56"/>
                <a:gd name="T64" fmla="*/ 1 w 52"/>
                <a:gd name="T6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56">
                  <a:moveTo>
                    <a:pt x="1" y="0"/>
                  </a:moveTo>
                  <a:cubicBezTo>
                    <a:pt x="1" y="0"/>
                    <a:pt x="3" y="0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5" y="4"/>
                    <a:pt x="17" y="5"/>
                    <a:pt x="19" y="6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7" y="10"/>
                    <a:pt x="28" y="12"/>
                    <a:pt x="30" y="13"/>
                  </a:cubicBezTo>
                  <a:cubicBezTo>
                    <a:pt x="32" y="15"/>
                    <a:pt x="34" y="16"/>
                    <a:pt x="36" y="18"/>
                  </a:cubicBezTo>
                  <a:cubicBezTo>
                    <a:pt x="38" y="20"/>
                    <a:pt x="39" y="22"/>
                    <a:pt x="41" y="24"/>
                  </a:cubicBezTo>
                  <a:cubicBezTo>
                    <a:pt x="42" y="26"/>
                    <a:pt x="43" y="28"/>
                    <a:pt x="44" y="30"/>
                  </a:cubicBezTo>
                  <a:cubicBezTo>
                    <a:pt x="46" y="32"/>
                    <a:pt x="46" y="34"/>
                    <a:pt x="47" y="36"/>
                  </a:cubicBezTo>
                  <a:cubicBezTo>
                    <a:pt x="48" y="38"/>
                    <a:pt x="49" y="40"/>
                    <a:pt x="49" y="42"/>
                  </a:cubicBezTo>
                  <a:cubicBezTo>
                    <a:pt x="50" y="43"/>
                    <a:pt x="50" y="45"/>
                    <a:pt x="51" y="47"/>
                  </a:cubicBezTo>
                  <a:cubicBezTo>
                    <a:pt x="51" y="48"/>
                    <a:pt x="51" y="49"/>
                    <a:pt x="51" y="50"/>
                  </a:cubicBezTo>
                  <a:cubicBezTo>
                    <a:pt x="52" y="53"/>
                    <a:pt x="52" y="54"/>
                    <a:pt x="52" y="54"/>
                  </a:cubicBezTo>
                  <a:cubicBezTo>
                    <a:pt x="52" y="55"/>
                    <a:pt x="51" y="56"/>
                    <a:pt x="50" y="56"/>
                  </a:cubicBezTo>
                  <a:cubicBezTo>
                    <a:pt x="49" y="56"/>
                    <a:pt x="48" y="55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3"/>
                    <a:pt x="48" y="51"/>
                  </a:cubicBezTo>
                  <a:cubicBezTo>
                    <a:pt x="47" y="50"/>
                    <a:pt x="47" y="49"/>
                    <a:pt x="47" y="47"/>
                  </a:cubicBezTo>
                  <a:cubicBezTo>
                    <a:pt x="47" y="46"/>
                    <a:pt x="46" y="45"/>
                    <a:pt x="46" y="43"/>
                  </a:cubicBezTo>
                  <a:cubicBezTo>
                    <a:pt x="45" y="41"/>
                    <a:pt x="44" y="39"/>
                    <a:pt x="44" y="38"/>
                  </a:cubicBezTo>
                  <a:cubicBezTo>
                    <a:pt x="43" y="36"/>
                    <a:pt x="42" y="34"/>
                    <a:pt x="41" y="32"/>
                  </a:cubicBezTo>
                  <a:cubicBezTo>
                    <a:pt x="40" y="30"/>
                    <a:pt x="39" y="28"/>
                    <a:pt x="37" y="26"/>
                  </a:cubicBezTo>
                  <a:cubicBezTo>
                    <a:pt x="36" y="24"/>
                    <a:pt x="35" y="23"/>
                    <a:pt x="33" y="21"/>
                  </a:cubicBezTo>
                  <a:cubicBezTo>
                    <a:pt x="31" y="19"/>
                    <a:pt x="30" y="18"/>
                    <a:pt x="28" y="16"/>
                  </a:cubicBezTo>
                  <a:cubicBezTo>
                    <a:pt x="26" y="15"/>
                    <a:pt x="24" y="13"/>
                    <a:pt x="23" y="12"/>
                  </a:cubicBezTo>
                  <a:cubicBezTo>
                    <a:pt x="19" y="10"/>
                    <a:pt x="15" y="8"/>
                    <a:pt x="12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01"/>
            <p:cNvSpPr/>
            <p:nvPr/>
          </p:nvSpPr>
          <p:spPr bwMode="auto">
            <a:xfrm>
              <a:off x="6652425" y="1790965"/>
              <a:ext cx="524537" cy="684477"/>
            </a:xfrm>
            <a:custGeom>
              <a:avLst/>
              <a:gdLst>
                <a:gd name="T0" fmla="*/ 120 w 187"/>
                <a:gd name="T1" fmla="*/ 1 h 243"/>
                <a:gd name="T2" fmla="*/ 174 w 187"/>
                <a:gd name="T3" fmla="*/ 39 h 243"/>
                <a:gd name="T4" fmla="*/ 173 w 187"/>
                <a:gd name="T5" fmla="*/ 74 h 243"/>
                <a:gd name="T6" fmla="*/ 182 w 187"/>
                <a:gd name="T7" fmla="*/ 83 h 243"/>
                <a:gd name="T8" fmla="*/ 151 w 187"/>
                <a:gd name="T9" fmla="*/ 94 h 243"/>
                <a:gd name="T10" fmla="*/ 128 w 187"/>
                <a:gd name="T11" fmla="*/ 86 h 243"/>
                <a:gd name="T12" fmla="*/ 118 w 187"/>
                <a:gd name="T13" fmla="*/ 116 h 243"/>
                <a:gd name="T14" fmla="*/ 83 w 187"/>
                <a:gd name="T15" fmla="*/ 151 h 243"/>
                <a:gd name="T16" fmla="*/ 97 w 187"/>
                <a:gd name="T17" fmla="*/ 208 h 243"/>
                <a:gd name="T18" fmla="*/ 9 w 187"/>
                <a:gd name="T19" fmla="*/ 225 h 243"/>
                <a:gd name="T20" fmla="*/ 3 w 187"/>
                <a:gd name="T21" fmla="*/ 212 h 243"/>
                <a:gd name="T22" fmla="*/ 20 w 187"/>
                <a:gd name="T23" fmla="*/ 169 h 243"/>
                <a:gd name="T24" fmla="*/ 39 w 187"/>
                <a:gd name="T25" fmla="*/ 40 h 243"/>
                <a:gd name="T26" fmla="*/ 110 w 187"/>
                <a:gd name="T27" fmla="*/ 1 h 243"/>
                <a:gd name="T28" fmla="*/ 120 w 187"/>
                <a:gd name="T29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43">
                  <a:moveTo>
                    <a:pt x="120" y="1"/>
                  </a:moveTo>
                  <a:cubicBezTo>
                    <a:pt x="149" y="0"/>
                    <a:pt x="179" y="11"/>
                    <a:pt x="174" y="39"/>
                  </a:cubicBezTo>
                  <a:cubicBezTo>
                    <a:pt x="171" y="53"/>
                    <a:pt x="161" y="66"/>
                    <a:pt x="173" y="74"/>
                  </a:cubicBezTo>
                  <a:cubicBezTo>
                    <a:pt x="179" y="77"/>
                    <a:pt x="187" y="77"/>
                    <a:pt x="182" y="83"/>
                  </a:cubicBezTo>
                  <a:cubicBezTo>
                    <a:pt x="177" y="90"/>
                    <a:pt x="165" y="96"/>
                    <a:pt x="151" y="94"/>
                  </a:cubicBezTo>
                  <a:cubicBezTo>
                    <a:pt x="132" y="91"/>
                    <a:pt x="129" y="79"/>
                    <a:pt x="128" y="86"/>
                  </a:cubicBezTo>
                  <a:cubicBezTo>
                    <a:pt x="126" y="94"/>
                    <a:pt x="126" y="103"/>
                    <a:pt x="118" y="116"/>
                  </a:cubicBezTo>
                  <a:cubicBezTo>
                    <a:pt x="106" y="138"/>
                    <a:pt x="77" y="127"/>
                    <a:pt x="83" y="151"/>
                  </a:cubicBezTo>
                  <a:cubicBezTo>
                    <a:pt x="86" y="162"/>
                    <a:pt x="111" y="175"/>
                    <a:pt x="97" y="208"/>
                  </a:cubicBezTo>
                  <a:cubicBezTo>
                    <a:pt x="83" y="240"/>
                    <a:pt x="36" y="243"/>
                    <a:pt x="9" y="225"/>
                  </a:cubicBezTo>
                  <a:cubicBezTo>
                    <a:pt x="5" y="222"/>
                    <a:pt x="0" y="217"/>
                    <a:pt x="3" y="212"/>
                  </a:cubicBezTo>
                  <a:cubicBezTo>
                    <a:pt x="7" y="207"/>
                    <a:pt x="20" y="196"/>
                    <a:pt x="20" y="169"/>
                  </a:cubicBezTo>
                  <a:cubicBezTo>
                    <a:pt x="21" y="135"/>
                    <a:pt x="0" y="93"/>
                    <a:pt x="39" y="40"/>
                  </a:cubicBezTo>
                  <a:cubicBezTo>
                    <a:pt x="57" y="15"/>
                    <a:pt x="79" y="6"/>
                    <a:pt x="110" y="1"/>
                  </a:cubicBezTo>
                  <a:cubicBezTo>
                    <a:pt x="113" y="1"/>
                    <a:pt x="117" y="1"/>
                    <a:pt x="120" y="1"/>
                  </a:cubicBezTo>
                  <a:close/>
                </a:path>
              </a:pathLst>
            </a:custGeom>
            <a:solidFill>
              <a:srgbClr val="66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02"/>
            <p:cNvSpPr/>
            <p:nvPr/>
          </p:nvSpPr>
          <p:spPr bwMode="auto">
            <a:xfrm>
              <a:off x="6693700" y="1851158"/>
              <a:ext cx="182298" cy="562372"/>
            </a:xfrm>
            <a:custGeom>
              <a:avLst/>
              <a:gdLst>
                <a:gd name="T0" fmla="*/ 64 w 65"/>
                <a:gd name="T1" fmla="*/ 3 h 200"/>
                <a:gd name="T2" fmla="*/ 62 w 65"/>
                <a:gd name="T3" fmla="*/ 4 h 200"/>
                <a:gd name="T4" fmla="*/ 56 w 65"/>
                <a:gd name="T5" fmla="*/ 8 h 200"/>
                <a:gd name="T6" fmla="*/ 53 w 65"/>
                <a:gd name="T7" fmla="*/ 11 h 200"/>
                <a:gd name="T8" fmla="*/ 49 w 65"/>
                <a:gd name="T9" fmla="*/ 15 h 200"/>
                <a:gd name="T10" fmla="*/ 46 w 65"/>
                <a:gd name="T11" fmla="*/ 21 h 200"/>
                <a:gd name="T12" fmla="*/ 42 w 65"/>
                <a:gd name="T13" fmla="*/ 27 h 200"/>
                <a:gd name="T14" fmla="*/ 36 w 65"/>
                <a:gd name="T15" fmla="*/ 42 h 200"/>
                <a:gd name="T16" fmla="*/ 35 w 65"/>
                <a:gd name="T17" fmla="*/ 46 h 200"/>
                <a:gd name="T18" fmla="*/ 33 w 65"/>
                <a:gd name="T19" fmla="*/ 50 h 200"/>
                <a:gd name="T20" fmla="*/ 31 w 65"/>
                <a:gd name="T21" fmla="*/ 59 h 200"/>
                <a:gd name="T22" fmla="*/ 28 w 65"/>
                <a:gd name="T23" fmla="*/ 78 h 200"/>
                <a:gd name="T24" fmla="*/ 28 w 65"/>
                <a:gd name="T25" fmla="*/ 97 h 200"/>
                <a:gd name="T26" fmla="*/ 29 w 65"/>
                <a:gd name="T27" fmla="*/ 117 h 200"/>
                <a:gd name="T28" fmla="*/ 30 w 65"/>
                <a:gd name="T29" fmla="*/ 127 h 200"/>
                <a:gd name="T30" fmla="*/ 30 w 65"/>
                <a:gd name="T31" fmla="*/ 137 h 200"/>
                <a:gd name="T32" fmla="*/ 29 w 65"/>
                <a:gd name="T33" fmla="*/ 146 h 200"/>
                <a:gd name="T34" fmla="*/ 27 w 65"/>
                <a:gd name="T35" fmla="*/ 155 h 200"/>
                <a:gd name="T36" fmla="*/ 26 w 65"/>
                <a:gd name="T37" fmla="*/ 159 h 200"/>
                <a:gd name="T38" fmla="*/ 25 w 65"/>
                <a:gd name="T39" fmla="*/ 163 h 200"/>
                <a:gd name="T40" fmla="*/ 24 w 65"/>
                <a:gd name="T41" fmla="*/ 167 h 200"/>
                <a:gd name="T42" fmla="*/ 22 w 65"/>
                <a:gd name="T43" fmla="*/ 171 h 200"/>
                <a:gd name="T44" fmla="*/ 21 w 65"/>
                <a:gd name="T45" fmla="*/ 174 h 200"/>
                <a:gd name="T46" fmla="*/ 19 w 65"/>
                <a:gd name="T47" fmla="*/ 178 h 200"/>
                <a:gd name="T48" fmla="*/ 16 w 65"/>
                <a:gd name="T49" fmla="*/ 183 h 200"/>
                <a:gd name="T50" fmla="*/ 13 w 65"/>
                <a:gd name="T51" fmla="*/ 188 h 200"/>
                <a:gd name="T52" fmla="*/ 10 w 65"/>
                <a:gd name="T53" fmla="*/ 192 h 200"/>
                <a:gd name="T54" fmla="*/ 4 w 65"/>
                <a:gd name="T55" fmla="*/ 199 h 200"/>
                <a:gd name="T56" fmla="*/ 4 w 65"/>
                <a:gd name="T57" fmla="*/ 199 h 200"/>
                <a:gd name="T58" fmla="*/ 1 w 65"/>
                <a:gd name="T59" fmla="*/ 200 h 200"/>
                <a:gd name="T60" fmla="*/ 1 w 65"/>
                <a:gd name="T61" fmla="*/ 197 h 200"/>
                <a:gd name="T62" fmla="*/ 7 w 65"/>
                <a:gd name="T63" fmla="*/ 190 h 200"/>
                <a:gd name="T64" fmla="*/ 10 w 65"/>
                <a:gd name="T65" fmla="*/ 186 h 200"/>
                <a:gd name="T66" fmla="*/ 13 w 65"/>
                <a:gd name="T67" fmla="*/ 182 h 200"/>
                <a:gd name="T68" fmla="*/ 16 w 65"/>
                <a:gd name="T69" fmla="*/ 176 h 200"/>
                <a:gd name="T70" fmla="*/ 17 w 65"/>
                <a:gd name="T71" fmla="*/ 173 h 200"/>
                <a:gd name="T72" fmla="*/ 19 w 65"/>
                <a:gd name="T73" fmla="*/ 170 h 200"/>
                <a:gd name="T74" fmla="*/ 20 w 65"/>
                <a:gd name="T75" fmla="*/ 166 h 200"/>
                <a:gd name="T76" fmla="*/ 21 w 65"/>
                <a:gd name="T77" fmla="*/ 162 h 200"/>
                <a:gd name="T78" fmla="*/ 22 w 65"/>
                <a:gd name="T79" fmla="*/ 158 h 200"/>
                <a:gd name="T80" fmla="*/ 23 w 65"/>
                <a:gd name="T81" fmla="*/ 154 h 200"/>
                <a:gd name="T82" fmla="*/ 25 w 65"/>
                <a:gd name="T83" fmla="*/ 146 h 200"/>
                <a:gd name="T84" fmla="*/ 26 w 65"/>
                <a:gd name="T85" fmla="*/ 137 h 200"/>
                <a:gd name="T86" fmla="*/ 26 w 65"/>
                <a:gd name="T87" fmla="*/ 127 h 200"/>
                <a:gd name="T88" fmla="*/ 26 w 65"/>
                <a:gd name="T89" fmla="*/ 118 h 200"/>
                <a:gd name="T90" fmla="*/ 24 w 65"/>
                <a:gd name="T91" fmla="*/ 98 h 200"/>
                <a:gd name="T92" fmla="*/ 24 w 65"/>
                <a:gd name="T93" fmla="*/ 77 h 200"/>
                <a:gd name="T94" fmla="*/ 28 w 65"/>
                <a:gd name="T95" fmla="*/ 58 h 200"/>
                <a:gd name="T96" fmla="*/ 30 w 65"/>
                <a:gd name="T97" fmla="*/ 49 h 200"/>
                <a:gd name="T98" fmla="*/ 31 w 65"/>
                <a:gd name="T99" fmla="*/ 45 h 200"/>
                <a:gd name="T100" fmla="*/ 33 w 65"/>
                <a:gd name="T101" fmla="*/ 40 h 200"/>
                <a:gd name="T102" fmla="*/ 39 w 65"/>
                <a:gd name="T103" fmla="*/ 25 h 200"/>
                <a:gd name="T104" fmla="*/ 43 w 65"/>
                <a:gd name="T105" fmla="*/ 19 h 200"/>
                <a:gd name="T106" fmla="*/ 47 w 65"/>
                <a:gd name="T107" fmla="*/ 14 h 200"/>
                <a:gd name="T108" fmla="*/ 51 w 65"/>
                <a:gd name="T109" fmla="*/ 9 h 200"/>
                <a:gd name="T110" fmla="*/ 54 w 65"/>
                <a:gd name="T111" fmla="*/ 6 h 200"/>
                <a:gd name="T112" fmla="*/ 60 w 65"/>
                <a:gd name="T113" fmla="*/ 2 h 200"/>
                <a:gd name="T114" fmla="*/ 62 w 65"/>
                <a:gd name="T115" fmla="*/ 0 h 200"/>
                <a:gd name="T116" fmla="*/ 64 w 65"/>
                <a:gd name="T117" fmla="*/ 1 h 200"/>
                <a:gd name="T118" fmla="*/ 64 w 65"/>
                <a:gd name="T119" fmla="*/ 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" h="200">
                  <a:moveTo>
                    <a:pt x="64" y="3"/>
                  </a:moveTo>
                  <a:cubicBezTo>
                    <a:pt x="64" y="3"/>
                    <a:pt x="63" y="3"/>
                    <a:pt x="62" y="4"/>
                  </a:cubicBezTo>
                  <a:cubicBezTo>
                    <a:pt x="60" y="5"/>
                    <a:pt x="58" y="6"/>
                    <a:pt x="56" y="8"/>
                  </a:cubicBezTo>
                  <a:cubicBezTo>
                    <a:pt x="55" y="9"/>
                    <a:pt x="54" y="10"/>
                    <a:pt x="53" y="11"/>
                  </a:cubicBezTo>
                  <a:cubicBezTo>
                    <a:pt x="52" y="12"/>
                    <a:pt x="51" y="14"/>
                    <a:pt x="49" y="15"/>
                  </a:cubicBezTo>
                  <a:cubicBezTo>
                    <a:pt x="48" y="17"/>
                    <a:pt x="47" y="19"/>
                    <a:pt x="46" y="21"/>
                  </a:cubicBezTo>
                  <a:cubicBezTo>
                    <a:pt x="45" y="23"/>
                    <a:pt x="43" y="25"/>
                    <a:pt x="42" y="27"/>
                  </a:cubicBezTo>
                  <a:cubicBezTo>
                    <a:pt x="40" y="31"/>
                    <a:pt x="38" y="36"/>
                    <a:pt x="36" y="42"/>
                  </a:cubicBezTo>
                  <a:cubicBezTo>
                    <a:pt x="36" y="43"/>
                    <a:pt x="35" y="44"/>
                    <a:pt x="35" y="46"/>
                  </a:cubicBezTo>
                  <a:cubicBezTo>
                    <a:pt x="34" y="47"/>
                    <a:pt x="34" y="48"/>
                    <a:pt x="33" y="50"/>
                  </a:cubicBezTo>
                  <a:cubicBezTo>
                    <a:pt x="32" y="53"/>
                    <a:pt x="32" y="56"/>
                    <a:pt x="31" y="59"/>
                  </a:cubicBezTo>
                  <a:cubicBezTo>
                    <a:pt x="30" y="65"/>
                    <a:pt x="29" y="71"/>
                    <a:pt x="28" y="78"/>
                  </a:cubicBezTo>
                  <a:cubicBezTo>
                    <a:pt x="28" y="84"/>
                    <a:pt x="28" y="91"/>
                    <a:pt x="28" y="97"/>
                  </a:cubicBezTo>
                  <a:cubicBezTo>
                    <a:pt x="28" y="104"/>
                    <a:pt x="29" y="111"/>
                    <a:pt x="29" y="117"/>
                  </a:cubicBezTo>
                  <a:cubicBezTo>
                    <a:pt x="30" y="121"/>
                    <a:pt x="30" y="124"/>
                    <a:pt x="30" y="127"/>
                  </a:cubicBezTo>
                  <a:cubicBezTo>
                    <a:pt x="30" y="130"/>
                    <a:pt x="30" y="134"/>
                    <a:pt x="30" y="137"/>
                  </a:cubicBezTo>
                  <a:cubicBezTo>
                    <a:pt x="29" y="140"/>
                    <a:pt x="29" y="143"/>
                    <a:pt x="29" y="146"/>
                  </a:cubicBezTo>
                  <a:cubicBezTo>
                    <a:pt x="28" y="149"/>
                    <a:pt x="28" y="152"/>
                    <a:pt x="27" y="155"/>
                  </a:cubicBezTo>
                  <a:cubicBezTo>
                    <a:pt x="27" y="157"/>
                    <a:pt x="26" y="158"/>
                    <a:pt x="26" y="159"/>
                  </a:cubicBezTo>
                  <a:cubicBezTo>
                    <a:pt x="26" y="161"/>
                    <a:pt x="25" y="162"/>
                    <a:pt x="25" y="163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69"/>
                    <a:pt x="23" y="170"/>
                    <a:pt x="22" y="171"/>
                  </a:cubicBezTo>
                  <a:cubicBezTo>
                    <a:pt x="22" y="172"/>
                    <a:pt x="21" y="173"/>
                    <a:pt x="21" y="174"/>
                  </a:cubicBezTo>
                  <a:cubicBezTo>
                    <a:pt x="20" y="176"/>
                    <a:pt x="20" y="177"/>
                    <a:pt x="19" y="178"/>
                  </a:cubicBezTo>
                  <a:cubicBezTo>
                    <a:pt x="18" y="180"/>
                    <a:pt x="17" y="182"/>
                    <a:pt x="16" y="183"/>
                  </a:cubicBezTo>
                  <a:cubicBezTo>
                    <a:pt x="15" y="185"/>
                    <a:pt x="14" y="187"/>
                    <a:pt x="13" y="188"/>
                  </a:cubicBezTo>
                  <a:cubicBezTo>
                    <a:pt x="12" y="190"/>
                    <a:pt x="11" y="191"/>
                    <a:pt x="10" y="192"/>
                  </a:cubicBezTo>
                  <a:cubicBezTo>
                    <a:pt x="6" y="197"/>
                    <a:pt x="4" y="199"/>
                    <a:pt x="4" y="199"/>
                  </a:cubicBezTo>
                  <a:cubicBezTo>
                    <a:pt x="4" y="199"/>
                    <a:pt x="4" y="199"/>
                    <a:pt x="4" y="199"/>
                  </a:cubicBezTo>
                  <a:cubicBezTo>
                    <a:pt x="3" y="200"/>
                    <a:pt x="2" y="200"/>
                    <a:pt x="1" y="200"/>
                  </a:cubicBezTo>
                  <a:cubicBezTo>
                    <a:pt x="0" y="199"/>
                    <a:pt x="0" y="198"/>
                    <a:pt x="1" y="197"/>
                  </a:cubicBezTo>
                  <a:cubicBezTo>
                    <a:pt x="1" y="197"/>
                    <a:pt x="3" y="194"/>
                    <a:pt x="7" y="190"/>
                  </a:cubicBezTo>
                  <a:cubicBezTo>
                    <a:pt x="8" y="189"/>
                    <a:pt x="8" y="187"/>
                    <a:pt x="10" y="186"/>
                  </a:cubicBezTo>
                  <a:cubicBezTo>
                    <a:pt x="11" y="185"/>
                    <a:pt x="12" y="183"/>
                    <a:pt x="13" y="182"/>
                  </a:cubicBezTo>
                  <a:cubicBezTo>
                    <a:pt x="14" y="180"/>
                    <a:pt x="15" y="178"/>
                    <a:pt x="16" y="176"/>
                  </a:cubicBezTo>
                  <a:cubicBezTo>
                    <a:pt x="16" y="175"/>
                    <a:pt x="17" y="174"/>
                    <a:pt x="17" y="173"/>
                  </a:cubicBezTo>
                  <a:cubicBezTo>
                    <a:pt x="18" y="172"/>
                    <a:pt x="18" y="171"/>
                    <a:pt x="19" y="170"/>
                  </a:cubicBezTo>
                  <a:cubicBezTo>
                    <a:pt x="19" y="168"/>
                    <a:pt x="20" y="167"/>
                    <a:pt x="20" y="166"/>
                  </a:cubicBezTo>
                  <a:cubicBezTo>
                    <a:pt x="20" y="165"/>
                    <a:pt x="21" y="164"/>
                    <a:pt x="21" y="162"/>
                  </a:cubicBezTo>
                  <a:cubicBezTo>
                    <a:pt x="22" y="161"/>
                    <a:pt x="22" y="160"/>
                    <a:pt x="22" y="158"/>
                  </a:cubicBezTo>
                  <a:cubicBezTo>
                    <a:pt x="23" y="157"/>
                    <a:pt x="23" y="156"/>
                    <a:pt x="23" y="154"/>
                  </a:cubicBezTo>
                  <a:cubicBezTo>
                    <a:pt x="24" y="152"/>
                    <a:pt x="24" y="149"/>
                    <a:pt x="25" y="146"/>
                  </a:cubicBezTo>
                  <a:cubicBezTo>
                    <a:pt x="25" y="143"/>
                    <a:pt x="25" y="140"/>
                    <a:pt x="26" y="137"/>
                  </a:cubicBezTo>
                  <a:cubicBezTo>
                    <a:pt x="26" y="134"/>
                    <a:pt x="26" y="130"/>
                    <a:pt x="26" y="127"/>
                  </a:cubicBezTo>
                  <a:cubicBezTo>
                    <a:pt x="26" y="124"/>
                    <a:pt x="26" y="121"/>
                    <a:pt x="26" y="118"/>
                  </a:cubicBezTo>
                  <a:cubicBezTo>
                    <a:pt x="25" y="111"/>
                    <a:pt x="24" y="104"/>
                    <a:pt x="24" y="98"/>
                  </a:cubicBezTo>
                  <a:cubicBezTo>
                    <a:pt x="24" y="91"/>
                    <a:pt x="24" y="84"/>
                    <a:pt x="24" y="77"/>
                  </a:cubicBezTo>
                  <a:cubicBezTo>
                    <a:pt x="25" y="71"/>
                    <a:pt x="26" y="64"/>
                    <a:pt x="28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0" y="47"/>
                    <a:pt x="31" y="46"/>
                    <a:pt x="31" y="45"/>
                  </a:cubicBezTo>
                  <a:cubicBezTo>
                    <a:pt x="32" y="43"/>
                    <a:pt x="32" y="42"/>
                    <a:pt x="33" y="40"/>
                  </a:cubicBezTo>
                  <a:cubicBezTo>
                    <a:pt x="35" y="35"/>
                    <a:pt x="37" y="30"/>
                    <a:pt x="39" y="25"/>
                  </a:cubicBezTo>
                  <a:cubicBezTo>
                    <a:pt x="41" y="23"/>
                    <a:pt x="42" y="21"/>
                    <a:pt x="43" y="19"/>
                  </a:cubicBezTo>
                  <a:cubicBezTo>
                    <a:pt x="44" y="17"/>
                    <a:pt x="46" y="15"/>
                    <a:pt x="47" y="14"/>
                  </a:cubicBezTo>
                  <a:cubicBezTo>
                    <a:pt x="48" y="12"/>
                    <a:pt x="50" y="10"/>
                    <a:pt x="51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57" y="3"/>
                    <a:pt x="59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3" y="0"/>
                    <a:pt x="64" y="0"/>
                    <a:pt x="64" y="1"/>
                  </a:cubicBezTo>
                  <a:cubicBezTo>
                    <a:pt x="65" y="1"/>
                    <a:pt x="64" y="2"/>
                    <a:pt x="64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03"/>
            <p:cNvSpPr/>
            <p:nvPr/>
          </p:nvSpPr>
          <p:spPr bwMode="auto">
            <a:xfrm>
              <a:off x="6783129" y="2205435"/>
              <a:ext cx="56754" cy="190897"/>
            </a:xfrm>
            <a:custGeom>
              <a:avLst/>
              <a:gdLst>
                <a:gd name="T0" fmla="*/ 19 w 20"/>
                <a:gd name="T1" fmla="*/ 2 h 68"/>
                <a:gd name="T2" fmla="*/ 20 w 20"/>
                <a:gd name="T3" fmla="*/ 5 h 68"/>
                <a:gd name="T4" fmla="*/ 20 w 20"/>
                <a:gd name="T5" fmla="*/ 12 h 68"/>
                <a:gd name="T6" fmla="*/ 20 w 20"/>
                <a:gd name="T7" fmla="*/ 17 h 68"/>
                <a:gd name="T8" fmla="*/ 19 w 20"/>
                <a:gd name="T9" fmla="*/ 23 h 68"/>
                <a:gd name="T10" fmla="*/ 19 w 20"/>
                <a:gd name="T11" fmla="*/ 29 h 68"/>
                <a:gd name="T12" fmla="*/ 17 w 20"/>
                <a:gd name="T13" fmla="*/ 35 h 68"/>
                <a:gd name="T14" fmla="*/ 16 w 20"/>
                <a:gd name="T15" fmla="*/ 42 h 68"/>
                <a:gd name="T16" fmla="*/ 14 w 20"/>
                <a:gd name="T17" fmla="*/ 47 h 68"/>
                <a:gd name="T18" fmla="*/ 12 w 20"/>
                <a:gd name="T19" fmla="*/ 53 h 68"/>
                <a:gd name="T20" fmla="*/ 9 w 20"/>
                <a:gd name="T21" fmla="*/ 57 h 68"/>
                <a:gd name="T22" fmla="*/ 8 w 20"/>
                <a:gd name="T23" fmla="*/ 59 h 68"/>
                <a:gd name="T24" fmla="*/ 7 w 20"/>
                <a:gd name="T25" fmla="*/ 61 h 68"/>
                <a:gd name="T26" fmla="*/ 5 w 20"/>
                <a:gd name="T27" fmla="*/ 64 h 68"/>
                <a:gd name="T28" fmla="*/ 3 w 20"/>
                <a:gd name="T29" fmla="*/ 66 h 68"/>
                <a:gd name="T30" fmla="*/ 1 w 20"/>
                <a:gd name="T31" fmla="*/ 67 h 68"/>
                <a:gd name="T32" fmla="*/ 0 w 20"/>
                <a:gd name="T33" fmla="*/ 64 h 68"/>
                <a:gd name="T34" fmla="*/ 0 w 20"/>
                <a:gd name="T35" fmla="*/ 64 h 68"/>
                <a:gd name="T36" fmla="*/ 2 w 20"/>
                <a:gd name="T37" fmla="*/ 62 h 68"/>
                <a:gd name="T38" fmla="*/ 4 w 20"/>
                <a:gd name="T39" fmla="*/ 59 h 68"/>
                <a:gd name="T40" fmla="*/ 6 w 20"/>
                <a:gd name="T41" fmla="*/ 56 h 68"/>
                <a:gd name="T42" fmla="*/ 8 w 20"/>
                <a:gd name="T43" fmla="*/ 51 h 68"/>
                <a:gd name="T44" fmla="*/ 10 w 20"/>
                <a:gd name="T45" fmla="*/ 46 h 68"/>
                <a:gd name="T46" fmla="*/ 12 w 20"/>
                <a:gd name="T47" fmla="*/ 40 h 68"/>
                <a:gd name="T48" fmla="*/ 14 w 20"/>
                <a:gd name="T49" fmla="*/ 35 h 68"/>
                <a:gd name="T50" fmla="*/ 15 w 20"/>
                <a:gd name="T51" fmla="*/ 29 h 68"/>
                <a:gd name="T52" fmla="*/ 16 w 20"/>
                <a:gd name="T53" fmla="*/ 23 h 68"/>
                <a:gd name="T54" fmla="*/ 16 w 20"/>
                <a:gd name="T55" fmla="*/ 17 h 68"/>
                <a:gd name="T56" fmla="*/ 17 w 20"/>
                <a:gd name="T57" fmla="*/ 12 h 68"/>
                <a:gd name="T58" fmla="*/ 17 w 20"/>
                <a:gd name="T59" fmla="*/ 5 h 68"/>
                <a:gd name="T60" fmla="*/ 16 w 20"/>
                <a:gd name="T61" fmla="*/ 2 h 68"/>
                <a:gd name="T62" fmla="*/ 18 w 20"/>
                <a:gd name="T63" fmla="*/ 0 h 68"/>
                <a:gd name="T64" fmla="*/ 19 w 20"/>
                <a:gd name="T65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68">
                  <a:moveTo>
                    <a:pt x="19" y="2"/>
                  </a:moveTo>
                  <a:cubicBezTo>
                    <a:pt x="19" y="2"/>
                    <a:pt x="19" y="3"/>
                    <a:pt x="20" y="5"/>
                  </a:cubicBezTo>
                  <a:cubicBezTo>
                    <a:pt x="20" y="6"/>
                    <a:pt x="20" y="9"/>
                    <a:pt x="20" y="12"/>
                  </a:cubicBezTo>
                  <a:cubicBezTo>
                    <a:pt x="20" y="14"/>
                    <a:pt x="20" y="16"/>
                    <a:pt x="20" y="17"/>
                  </a:cubicBezTo>
                  <a:cubicBezTo>
                    <a:pt x="20" y="19"/>
                    <a:pt x="19" y="21"/>
                    <a:pt x="19" y="23"/>
                  </a:cubicBezTo>
                  <a:cubicBezTo>
                    <a:pt x="19" y="25"/>
                    <a:pt x="19" y="27"/>
                    <a:pt x="19" y="29"/>
                  </a:cubicBezTo>
                  <a:cubicBezTo>
                    <a:pt x="18" y="31"/>
                    <a:pt x="18" y="33"/>
                    <a:pt x="17" y="35"/>
                  </a:cubicBezTo>
                  <a:cubicBezTo>
                    <a:pt x="17" y="37"/>
                    <a:pt x="16" y="40"/>
                    <a:pt x="16" y="42"/>
                  </a:cubicBezTo>
                  <a:cubicBezTo>
                    <a:pt x="15" y="44"/>
                    <a:pt x="14" y="46"/>
                    <a:pt x="14" y="47"/>
                  </a:cubicBezTo>
                  <a:cubicBezTo>
                    <a:pt x="13" y="49"/>
                    <a:pt x="12" y="51"/>
                    <a:pt x="12" y="53"/>
                  </a:cubicBezTo>
                  <a:cubicBezTo>
                    <a:pt x="11" y="54"/>
                    <a:pt x="10" y="56"/>
                    <a:pt x="9" y="57"/>
                  </a:cubicBezTo>
                  <a:cubicBezTo>
                    <a:pt x="9" y="58"/>
                    <a:pt x="8" y="59"/>
                    <a:pt x="8" y="59"/>
                  </a:cubicBezTo>
                  <a:cubicBezTo>
                    <a:pt x="8" y="60"/>
                    <a:pt x="7" y="61"/>
                    <a:pt x="7" y="61"/>
                  </a:cubicBezTo>
                  <a:cubicBezTo>
                    <a:pt x="6" y="62"/>
                    <a:pt x="6" y="63"/>
                    <a:pt x="5" y="64"/>
                  </a:cubicBezTo>
                  <a:cubicBezTo>
                    <a:pt x="4" y="66"/>
                    <a:pt x="3" y="66"/>
                    <a:pt x="3" y="66"/>
                  </a:cubicBezTo>
                  <a:cubicBezTo>
                    <a:pt x="3" y="67"/>
                    <a:pt x="2" y="68"/>
                    <a:pt x="1" y="67"/>
                  </a:cubicBezTo>
                  <a:cubicBezTo>
                    <a:pt x="0" y="66"/>
                    <a:pt x="0" y="65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1" y="63"/>
                    <a:pt x="2" y="62"/>
                  </a:cubicBezTo>
                  <a:cubicBezTo>
                    <a:pt x="2" y="61"/>
                    <a:pt x="3" y="60"/>
                    <a:pt x="4" y="59"/>
                  </a:cubicBezTo>
                  <a:cubicBezTo>
                    <a:pt x="4" y="58"/>
                    <a:pt x="5" y="57"/>
                    <a:pt x="6" y="56"/>
                  </a:cubicBezTo>
                  <a:cubicBezTo>
                    <a:pt x="6" y="54"/>
                    <a:pt x="7" y="53"/>
                    <a:pt x="8" y="51"/>
                  </a:cubicBezTo>
                  <a:cubicBezTo>
                    <a:pt x="9" y="50"/>
                    <a:pt x="9" y="48"/>
                    <a:pt x="10" y="46"/>
                  </a:cubicBezTo>
                  <a:cubicBezTo>
                    <a:pt x="11" y="44"/>
                    <a:pt x="12" y="42"/>
                    <a:pt x="12" y="40"/>
                  </a:cubicBezTo>
                  <a:cubicBezTo>
                    <a:pt x="13" y="39"/>
                    <a:pt x="13" y="37"/>
                    <a:pt x="14" y="35"/>
                  </a:cubicBezTo>
                  <a:cubicBezTo>
                    <a:pt x="14" y="33"/>
                    <a:pt x="14" y="31"/>
                    <a:pt x="15" y="29"/>
                  </a:cubicBezTo>
                  <a:cubicBezTo>
                    <a:pt x="15" y="27"/>
                    <a:pt x="16" y="25"/>
                    <a:pt x="16" y="23"/>
                  </a:cubicBezTo>
                  <a:cubicBezTo>
                    <a:pt x="16" y="21"/>
                    <a:pt x="16" y="19"/>
                    <a:pt x="16" y="17"/>
                  </a:cubicBezTo>
                  <a:cubicBezTo>
                    <a:pt x="16" y="15"/>
                    <a:pt x="16" y="14"/>
                    <a:pt x="17" y="12"/>
                  </a:cubicBezTo>
                  <a:cubicBezTo>
                    <a:pt x="17" y="9"/>
                    <a:pt x="17" y="6"/>
                    <a:pt x="17" y="5"/>
                  </a:cubicBezTo>
                  <a:cubicBezTo>
                    <a:pt x="16" y="3"/>
                    <a:pt x="16" y="2"/>
                    <a:pt x="16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19" y="1"/>
                    <a:pt x="19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04"/>
            <p:cNvSpPr/>
            <p:nvPr/>
          </p:nvSpPr>
          <p:spPr bwMode="auto">
            <a:xfrm>
              <a:off x="7037658" y="1966384"/>
              <a:ext cx="75671" cy="53314"/>
            </a:xfrm>
            <a:custGeom>
              <a:avLst/>
              <a:gdLst>
                <a:gd name="T0" fmla="*/ 3 w 27"/>
                <a:gd name="T1" fmla="*/ 1 h 19"/>
                <a:gd name="T2" fmla="*/ 4 w 27"/>
                <a:gd name="T3" fmla="*/ 2 h 19"/>
                <a:gd name="T4" fmla="*/ 6 w 27"/>
                <a:gd name="T5" fmla="*/ 5 h 19"/>
                <a:gd name="T6" fmla="*/ 7 w 27"/>
                <a:gd name="T7" fmla="*/ 6 h 19"/>
                <a:gd name="T8" fmla="*/ 9 w 27"/>
                <a:gd name="T9" fmla="*/ 8 h 19"/>
                <a:gd name="T10" fmla="*/ 10 w 27"/>
                <a:gd name="T11" fmla="*/ 9 h 19"/>
                <a:gd name="T12" fmla="*/ 12 w 27"/>
                <a:gd name="T13" fmla="*/ 11 h 19"/>
                <a:gd name="T14" fmla="*/ 15 w 27"/>
                <a:gd name="T15" fmla="*/ 12 h 19"/>
                <a:gd name="T16" fmla="*/ 17 w 27"/>
                <a:gd name="T17" fmla="*/ 13 h 19"/>
                <a:gd name="T18" fmla="*/ 19 w 27"/>
                <a:gd name="T19" fmla="*/ 14 h 19"/>
                <a:gd name="T20" fmla="*/ 21 w 27"/>
                <a:gd name="T21" fmla="*/ 14 h 19"/>
                <a:gd name="T22" fmla="*/ 24 w 27"/>
                <a:gd name="T23" fmla="*/ 15 h 19"/>
                <a:gd name="T24" fmla="*/ 25 w 27"/>
                <a:gd name="T25" fmla="*/ 15 h 19"/>
                <a:gd name="T26" fmla="*/ 25 w 27"/>
                <a:gd name="T27" fmla="*/ 15 h 19"/>
                <a:gd name="T28" fmla="*/ 27 w 27"/>
                <a:gd name="T29" fmla="*/ 17 h 19"/>
                <a:gd name="T30" fmla="*/ 25 w 27"/>
                <a:gd name="T31" fmla="*/ 19 h 19"/>
                <a:gd name="T32" fmla="*/ 24 w 27"/>
                <a:gd name="T33" fmla="*/ 19 h 19"/>
                <a:gd name="T34" fmla="*/ 20 w 27"/>
                <a:gd name="T35" fmla="*/ 18 h 19"/>
                <a:gd name="T36" fmla="*/ 18 w 27"/>
                <a:gd name="T37" fmla="*/ 18 h 19"/>
                <a:gd name="T38" fmla="*/ 15 w 27"/>
                <a:gd name="T39" fmla="*/ 17 h 19"/>
                <a:gd name="T40" fmla="*/ 13 w 27"/>
                <a:gd name="T41" fmla="*/ 16 h 19"/>
                <a:gd name="T42" fmla="*/ 10 w 27"/>
                <a:gd name="T43" fmla="*/ 14 h 19"/>
                <a:gd name="T44" fmla="*/ 8 w 27"/>
                <a:gd name="T45" fmla="*/ 12 h 19"/>
                <a:gd name="T46" fmla="*/ 6 w 27"/>
                <a:gd name="T47" fmla="*/ 10 h 19"/>
                <a:gd name="T48" fmla="*/ 4 w 27"/>
                <a:gd name="T49" fmla="*/ 8 h 19"/>
                <a:gd name="T50" fmla="*/ 3 w 27"/>
                <a:gd name="T51" fmla="*/ 6 h 19"/>
                <a:gd name="T52" fmla="*/ 1 w 27"/>
                <a:gd name="T53" fmla="*/ 3 h 19"/>
                <a:gd name="T54" fmla="*/ 1 w 27"/>
                <a:gd name="T55" fmla="*/ 2 h 19"/>
                <a:gd name="T56" fmla="*/ 2 w 27"/>
                <a:gd name="T57" fmla="*/ 0 h 19"/>
                <a:gd name="T58" fmla="*/ 3 w 27"/>
                <a:gd name="T5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19">
                  <a:moveTo>
                    <a:pt x="3" y="1"/>
                  </a:move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4"/>
                    <a:pt x="6" y="5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7" y="7"/>
                    <a:pt x="8" y="7"/>
                    <a:pt x="9" y="8"/>
                  </a:cubicBezTo>
                  <a:cubicBezTo>
                    <a:pt x="9" y="8"/>
                    <a:pt x="10" y="9"/>
                    <a:pt x="10" y="9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3" y="11"/>
                    <a:pt x="14" y="12"/>
                    <a:pt x="15" y="12"/>
                  </a:cubicBezTo>
                  <a:cubicBezTo>
                    <a:pt x="15" y="13"/>
                    <a:pt x="16" y="13"/>
                    <a:pt x="17" y="13"/>
                  </a:cubicBezTo>
                  <a:cubicBezTo>
                    <a:pt x="18" y="13"/>
                    <a:pt x="18" y="14"/>
                    <a:pt x="19" y="14"/>
                  </a:cubicBezTo>
                  <a:cubicBezTo>
                    <a:pt x="20" y="14"/>
                    <a:pt x="20" y="14"/>
                    <a:pt x="21" y="14"/>
                  </a:cubicBezTo>
                  <a:cubicBezTo>
                    <a:pt x="22" y="15"/>
                    <a:pt x="23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7" y="16"/>
                    <a:pt x="27" y="17"/>
                  </a:cubicBezTo>
                  <a:cubicBezTo>
                    <a:pt x="27" y="18"/>
                    <a:pt x="26" y="19"/>
                    <a:pt x="25" y="19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23" y="19"/>
                    <a:pt x="22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7" y="18"/>
                    <a:pt x="16" y="17"/>
                    <a:pt x="15" y="17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2" y="15"/>
                    <a:pt x="11" y="15"/>
                    <a:pt x="10" y="14"/>
                  </a:cubicBezTo>
                  <a:cubicBezTo>
                    <a:pt x="9" y="13"/>
                    <a:pt x="9" y="13"/>
                    <a:pt x="8" y="12"/>
                  </a:cubicBezTo>
                  <a:cubicBezTo>
                    <a:pt x="7" y="12"/>
                    <a:pt x="7" y="11"/>
                    <a:pt x="6" y="10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05"/>
            <p:cNvSpPr/>
            <p:nvPr/>
          </p:nvSpPr>
          <p:spPr bwMode="auto">
            <a:xfrm>
              <a:off x="6879437" y="2317222"/>
              <a:ext cx="20638" cy="44715"/>
            </a:xfrm>
            <a:custGeom>
              <a:avLst/>
              <a:gdLst>
                <a:gd name="T0" fmla="*/ 7 w 7"/>
                <a:gd name="T1" fmla="*/ 2 h 16"/>
                <a:gd name="T2" fmla="*/ 7 w 7"/>
                <a:gd name="T3" fmla="*/ 4 h 16"/>
                <a:gd name="T4" fmla="*/ 6 w 7"/>
                <a:gd name="T5" fmla="*/ 8 h 16"/>
                <a:gd name="T6" fmla="*/ 5 w 7"/>
                <a:gd name="T7" fmla="*/ 13 h 16"/>
                <a:gd name="T8" fmla="*/ 4 w 7"/>
                <a:gd name="T9" fmla="*/ 15 h 16"/>
                <a:gd name="T10" fmla="*/ 2 w 7"/>
                <a:gd name="T11" fmla="*/ 16 h 16"/>
                <a:gd name="T12" fmla="*/ 1 w 7"/>
                <a:gd name="T13" fmla="*/ 14 h 16"/>
                <a:gd name="T14" fmla="*/ 1 w 7"/>
                <a:gd name="T15" fmla="*/ 14 h 16"/>
                <a:gd name="T16" fmla="*/ 1 w 7"/>
                <a:gd name="T17" fmla="*/ 12 h 16"/>
                <a:gd name="T18" fmla="*/ 2 w 7"/>
                <a:gd name="T19" fmla="*/ 7 h 16"/>
                <a:gd name="T20" fmla="*/ 4 w 7"/>
                <a:gd name="T21" fmla="*/ 3 h 16"/>
                <a:gd name="T22" fmla="*/ 4 w 7"/>
                <a:gd name="T23" fmla="*/ 1 h 16"/>
                <a:gd name="T24" fmla="*/ 6 w 7"/>
                <a:gd name="T25" fmla="*/ 0 h 16"/>
                <a:gd name="T26" fmla="*/ 7 w 7"/>
                <a:gd name="T2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6">
                  <a:moveTo>
                    <a:pt x="7" y="2"/>
                  </a:moveTo>
                  <a:cubicBezTo>
                    <a:pt x="7" y="2"/>
                    <a:pt x="7" y="2"/>
                    <a:pt x="7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3" y="16"/>
                    <a:pt x="2" y="16"/>
                  </a:cubicBezTo>
                  <a:cubicBezTo>
                    <a:pt x="1" y="16"/>
                    <a:pt x="0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3" y="6"/>
                    <a:pt x="3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06"/>
            <p:cNvSpPr/>
            <p:nvPr/>
          </p:nvSpPr>
          <p:spPr bwMode="auto">
            <a:xfrm>
              <a:off x="6853640" y="1777207"/>
              <a:ext cx="454025" cy="411031"/>
            </a:xfrm>
            <a:custGeom>
              <a:avLst/>
              <a:gdLst>
                <a:gd name="T0" fmla="*/ 0 w 161"/>
                <a:gd name="T1" fmla="*/ 111 h 146"/>
                <a:gd name="T2" fmla="*/ 100 w 161"/>
                <a:gd name="T3" fmla="*/ 5 h 146"/>
                <a:gd name="T4" fmla="*/ 142 w 161"/>
                <a:gd name="T5" fmla="*/ 36 h 146"/>
                <a:gd name="T6" fmla="*/ 124 w 161"/>
                <a:gd name="T7" fmla="*/ 35 h 146"/>
                <a:gd name="T8" fmla="*/ 15 w 161"/>
                <a:gd name="T9" fmla="*/ 138 h 146"/>
                <a:gd name="T10" fmla="*/ 12 w 161"/>
                <a:gd name="T11" fmla="*/ 144 h 146"/>
                <a:gd name="T12" fmla="*/ 7 w 161"/>
                <a:gd name="T13" fmla="*/ 144 h 146"/>
                <a:gd name="T14" fmla="*/ 2 w 161"/>
                <a:gd name="T15" fmla="*/ 124 h 146"/>
                <a:gd name="T16" fmla="*/ 0 w 161"/>
                <a:gd name="T17" fmla="*/ 1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6">
                  <a:moveTo>
                    <a:pt x="0" y="111"/>
                  </a:moveTo>
                  <a:cubicBezTo>
                    <a:pt x="1" y="46"/>
                    <a:pt x="52" y="0"/>
                    <a:pt x="100" y="5"/>
                  </a:cubicBezTo>
                  <a:cubicBezTo>
                    <a:pt x="137" y="8"/>
                    <a:pt x="161" y="40"/>
                    <a:pt x="142" y="36"/>
                  </a:cubicBezTo>
                  <a:cubicBezTo>
                    <a:pt x="136" y="35"/>
                    <a:pt x="130" y="34"/>
                    <a:pt x="124" y="35"/>
                  </a:cubicBezTo>
                  <a:cubicBezTo>
                    <a:pt x="83" y="36"/>
                    <a:pt x="32" y="76"/>
                    <a:pt x="15" y="138"/>
                  </a:cubicBezTo>
                  <a:cubicBezTo>
                    <a:pt x="14" y="140"/>
                    <a:pt x="14" y="143"/>
                    <a:pt x="12" y="144"/>
                  </a:cubicBezTo>
                  <a:cubicBezTo>
                    <a:pt x="10" y="146"/>
                    <a:pt x="8" y="146"/>
                    <a:pt x="7" y="144"/>
                  </a:cubicBezTo>
                  <a:cubicBezTo>
                    <a:pt x="5" y="138"/>
                    <a:pt x="2" y="130"/>
                    <a:pt x="2" y="124"/>
                  </a:cubicBezTo>
                  <a:cubicBezTo>
                    <a:pt x="1" y="119"/>
                    <a:pt x="0" y="114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607"/>
            <p:cNvSpPr/>
            <p:nvPr/>
          </p:nvSpPr>
          <p:spPr bwMode="auto">
            <a:xfrm>
              <a:off x="6875998" y="1820201"/>
              <a:ext cx="282046" cy="256249"/>
            </a:xfrm>
            <a:custGeom>
              <a:avLst/>
              <a:gdLst>
                <a:gd name="T0" fmla="*/ 98 w 100"/>
                <a:gd name="T1" fmla="*/ 3 h 91"/>
                <a:gd name="T2" fmla="*/ 92 w 100"/>
                <a:gd name="T3" fmla="*/ 3 h 91"/>
                <a:gd name="T4" fmla="*/ 85 w 100"/>
                <a:gd name="T5" fmla="*/ 3 h 91"/>
                <a:gd name="T6" fmla="*/ 77 w 100"/>
                <a:gd name="T7" fmla="*/ 5 h 91"/>
                <a:gd name="T8" fmla="*/ 72 w 100"/>
                <a:gd name="T9" fmla="*/ 6 h 91"/>
                <a:gd name="T10" fmla="*/ 67 w 100"/>
                <a:gd name="T11" fmla="*/ 9 h 91"/>
                <a:gd name="T12" fmla="*/ 62 w 100"/>
                <a:gd name="T13" fmla="*/ 11 h 91"/>
                <a:gd name="T14" fmla="*/ 57 w 100"/>
                <a:gd name="T15" fmla="*/ 14 h 91"/>
                <a:gd name="T16" fmla="*/ 52 w 100"/>
                <a:gd name="T17" fmla="*/ 18 h 91"/>
                <a:gd name="T18" fmla="*/ 48 w 100"/>
                <a:gd name="T19" fmla="*/ 22 h 91"/>
                <a:gd name="T20" fmla="*/ 43 w 100"/>
                <a:gd name="T21" fmla="*/ 26 h 91"/>
                <a:gd name="T22" fmla="*/ 38 w 100"/>
                <a:gd name="T23" fmla="*/ 30 h 91"/>
                <a:gd name="T24" fmla="*/ 34 w 100"/>
                <a:gd name="T25" fmla="*/ 35 h 91"/>
                <a:gd name="T26" fmla="*/ 30 w 100"/>
                <a:gd name="T27" fmla="*/ 40 h 91"/>
                <a:gd name="T28" fmla="*/ 23 w 100"/>
                <a:gd name="T29" fmla="*/ 50 h 91"/>
                <a:gd name="T30" fmla="*/ 17 w 100"/>
                <a:gd name="T31" fmla="*/ 60 h 91"/>
                <a:gd name="T32" fmla="*/ 12 w 100"/>
                <a:gd name="T33" fmla="*/ 69 h 91"/>
                <a:gd name="T34" fmla="*/ 6 w 100"/>
                <a:gd name="T35" fmla="*/ 84 h 91"/>
                <a:gd name="T36" fmla="*/ 4 w 100"/>
                <a:gd name="T37" fmla="*/ 89 h 91"/>
                <a:gd name="T38" fmla="*/ 4 w 100"/>
                <a:gd name="T39" fmla="*/ 89 h 91"/>
                <a:gd name="T40" fmla="*/ 2 w 100"/>
                <a:gd name="T41" fmla="*/ 90 h 91"/>
                <a:gd name="T42" fmla="*/ 0 w 100"/>
                <a:gd name="T43" fmla="*/ 88 h 91"/>
                <a:gd name="T44" fmla="*/ 3 w 100"/>
                <a:gd name="T45" fmla="*/ 82 h 91"/>
                <a:gd name="T46" fmla="*/ 9 w 100"/>
                <a:gd name="T47" fmla="*/ 68 h 91"/>
                <a:gd name="T48" fmla="*/ 14 w 100"/>
                <a:gd name="T49" fmla="*/ 58 h 91"/>
                <a:gd name="T50" fmla="*/ 20 w 100"/>
                <a:gd name="T51" fmla="*/ 48 h 91"/>
                <a:gd name="T52" fmla="*/ 27 w 100"/>
                <a:gd name="T53" fmla="*/ 38 h 91"/>
                <a:gd name="T54" fmla="*/ 31 w 100"/>
                <a:gd name="T55" fmla="*/ 33 h 91"/>
                <a:gd name="T56" fmla="*/ 36 w 100"/>
                <a:gd name="T57" fmla="*/ 28 h 91"/>
                <a:gd name="T58" fmla="*/ 40 w 100"/>
                <a:gd name="T59" fmla="*/ 23 h 91"/>
                <a:gd name="T60" fmla="*/ 45 w 100"/>
                <a:gd name="T61" fmla="*/ 19 h 91"/>
                <a:gd name="T62" fmla="*/ 50 w 100"/>
                <a:gd name="T63" fmla="*/ 15 h 91"/>
                <a:gd name="T64" fmla="*/ 55 w 100"/>
                <a:gd name="T65" fmla="*/ 11 h 91"/>
                <a:gd name="T66" fmla="*/ 61 w 100"/>
                <a:gd name="T67" fmla="*/ 8 h 91"/>
                <a:gd name="T68" fmla="*/ 66 w 100"/>
                <a:gd name="T69" fmla="*/ 5 h 91"/>
                <a:gd name="T70" fmla="*/ 71 w 100"/>
                <a:gd name="T71" fmla="*/ 3 h 91"/>
                <a:gd name="T72" fmla="*/ 76 w 100"/>
                <a:gd name="T73" fmla="*/ 2 h 91"/>
                <a:gd name="T74" fmla="*/ 85 w 100"/>
                <a:gd name="T75" fmla="*/ 0 h 91"/>
                <a:gd name="T76" fmla="*/ 92 w 100"/>
                <a:gd name="T77" fmla="*/ 0 h 91"/>
                <a:gd name="T78" fmla="*/ 98 w 100"/>
                <a:gd name="T79" fmla="*/ 0 h 91"/>
                <a:gd name="T80" fmla="*/ 100 w 100"/>
                <a:gd name="T81" fmla="*/ 1 h 91"/>
                <a:gd name="T82" fmla="*/ 98 w 100"/>
                <a:gd name="T83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1">
                  <a:moveTo>
                    <a:pt x="98" y="3"/>
                  </a:moveTo>
                  <a:cubicBezTo>
                    <a:pt x="98" y="3"/>
                    <a:pt x="96" y="3"/>
                    <a:pt x="92" y="3"/>
                  </a:cubicBezTo>
                  <a:cubicBezTo>
                    <a:pt x="90" y="3"/>
                    <a:pt x="88" y="3"/>
                    <a:pt x="85" y="3"/>
                  </a:cubicBezTo>
                  <a:cubicBezTo>
                    <a:pt x="83" y="4"/>
                    <a:pt x="80" y="4"/>
                    <a:pt x="77" y="5"/>
                  </a:cubicBezTo>
                  <a:cubicBezTo>
                    <a:pt x="75" y="6"/>
                    <a:pt x="74" y="6"/>
                    <a:pt x="72" y="6"/>
                  </a:cubicBezTo>
                  <a:cubicBezTo>
                    <a:pt x="71" y="7"/>
                    <a:pt x="69" y="8"/>
                    <a:pt x="67" y="9"/>
                  </a:cubicBezTo>
                  <a:cubicBezTo>
                    <a:pt x="66" y="9"/>
                    <a:pt x="64" y="10"/>
                    <a:pt x="62" y="11"/>
                  </a:cubicBezTo>
                  <a:cubicBezTo>
                    <a:pt x="61" y="12"/>
                    <a:pt x="59" y="13"/>
                    <a:pt x="57" y="14"/>
                  </a:cubicBezTo>
                  <a:cubicBezTo>
                    <a:pt x="56" y="15"/>
                    <a:pt x="54" y="16"/>
                    <a:pt x="52" y="18"/>
                  </a:cubicBezTo>
                  <a:cubicBezTo>
                    <a:pt x="51" y="19"/>
                    <a:pt x="49" y="20"/>
                    <a:pt x="48" y="22"/>
                  </a:cubicBezTo>
                  <a:cubicBezTo>
                    <a:pt x="46" y="23"/>
                    <a:pt x="44" y="24"/>
                    <a:pt x="43" y="26"/>
                  </a:cubicBezTo>
                  <a:cubicBezTo>
                    <a:pt x="41" y="27"/>
                    <a:pt x="40" y="29"/>
                    <a:pt x="38" y="30"/>
                  </a:cubicBezTo>
                  <a:cubicBezTo>
                    <a:pt x="37" y="32"/>
                    <a:pt x="35" y="33"/>
                    <a:pt x="34" y="35"/>
                  </a:cubicBezTo>
                  <a:cubicBezTo>
                    <a:pt x="33" y="37"/>
                    <a:pt x="31" y="38"/>
                    <a:pt x="30" y="40"/>
                  </a:cubicBezTo>
                  <a:cubicBezTo>
                    <a:pt x="27" y="43"/>
                    <a:pt x="25" y="47"/>
                    <a:pt x="23" y="50"/>
                  </a:cubicBezTo>
                  <a:cubicBezTo>
                    <a:pt x="21" y="53"/>
                    <a:pt x="19" y="57"/>
                    <a:pt x="17" y="60"/>
                  </a:cubicBezTo>
                  <a:cubicBezTo>
                    <a:pt x="15" y="63"/>
                    <a:pt x="14" y="66"/>
                    <a:pt x="12" y="69"/>
                  </a:cubicBezTo>
                  <a:cubicBezTo>
                    <a:pt x="10" y="75"/>
                    <a:pt x="8" y="80"/>
                    <a:pt x="6" y="84"/>
                  </a:cubicBezTo>
                  <a:cubicBezTo>
                    <a:pt x="5" y="87"/>
                    <a:pt x="4" y="89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3" y="91"/>
                    <a:pt x="2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8"/>
                    <a:pt x="1" y="86"/>
                    <a:pt x="3" y="82"/>
                  </a:cubicBezTo>
                  <a:cubicBezTo>
                    <a:pt x="4" y="79"/>
                    <a:pt x="6" y="74"/>
                    <a:pt x="9" y="68"/>
                  </a:cubicBezTo>
                  <a:cubicBezTo>
                    <a:pt x="10" y="65"/>
                    <a:pt x="12" y="62"/>
                    <a:pt x="14" y="58"/>
                  </a:cubicBezTo>
                  <a:cubicBezTo>
                    <a:pt x="15" y="55"/>
                    <a:pt x="17" y="51"/>
                    <a:pt x="20" y="48"/>
                  </a:cubicBezTo>
                  <a:cubicBezTo>
                    <a:pt x="22" y="44"/>
                    <a:pt x="24" y="41"/>
                    <a:pt x="27" y="38"/>
                  </a:cubicBezTo>
                  <a:cubicBezTo>
                    <a:pt x="28" y="36"/>
                    <a:pt x="30" y="34"/>
                    <a:pt x="31" y="33"/>
                  </a:cubicBezTo>
                  <a:cubicBezTo>
                    <a:pt x="32" y="31"/>
                    <a:pt x="34" y="29"/>
                    <a:pt x="36" y="28"/>
                  </a:cubicBezTo>
                  <a:cubicBezTo>
                    <a:pt x="37" y="26"/>
                    <a:pt x="39" y="25"/>
                    <a:pt x="40" y="23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7" y="17"/>
                    <a:pt x="49" y="16"/>
                    <a:pt x="50" y="15"/>
                  </a:cubicBezTo>
                  <a:cubicBezTo>
                    <a:pt x="52" y="13"/>
                    <a:pt x="54" y="12"/>
                    <a:pt x="55" y="11"/>
                  </a:cubicBezTo>
                  <a:cubicBezTo>
                    <a:pt x="57" y="10"/>
                    <a:pt x="59" y="9"/>
                    <a:pt x="61" y="8"/>
                  </a:cubicBezTo>
                  <a:cubicBezTo>
                    <a:pt x="62" y="7"/>
                    <a:pt x="64" y="6"/>
                    <a:pt x="66" y="5"/>
                  </a:cubicBezTo>
                  <a:cubicBezTo>
                    <a:pt x="68" y="5"/>
                    <a:pt x="69" y="4"/>
                    <a:pt x="71" y="3"/>
                  </a:cubicBezTo>
                  <a:cubicBezTo>
                    <a:pt x="73" y="3"/>
                    <a:pt x="75" y="2"/>
                    <a:pt x="76" y="2"/>
                  </a:cubicBezTo>
                  <a:cubicBezTo>
                    <a:pt x="79" y="1"/>
                    <a:pt x="83" y="1"/>
                    <a:pt x="85" y="0"/>
                  </a:cubicBezTo>
                  <a:cubicBezTo>
                    <a:pt x="88" y="0"/>
                    <a:pt x="90" y="0"/>
                    <a:pt x="92" y="0"/>
                  </a:cubicBezTo>
                  <a:cubicBezTo>
                    <a:pt x="96" y="0"/>
                    <a:pt x="98" y="0"/>
                    <a:pt x="98" y="0"/>
                  </a:cubicBezTo>
                  <a:cubicBezTo>
                    <a:pt x="99" y="0"/>
                    <a:pt x="100" y="1"/>
                    <a:pt x="100" y="1"/>
                  </a:cubicBezTo>
                  <a:cubicBezTo>
                    <a:pt x="100" y="2"/>
                    <a:pt x="99" y="3"/>
                    <a:pt x="98" y="3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608"/>
            <p:cNvSpPr/>
            <p:nvPr/>
          </p:nvSpPr>
          <p:spPr bwMode="auto">
            <a:xfrm>
              <a:off x="6888036" y="2232951"/>
              <a:ext cx="70512" cy="70512"/>
            </a:xfrm>
            <a:custGeom>
              <a:avLst/>
              <a:gdLst>
                <a:gd name="T0" fmla="*/ 24 w 25"/>
                <a:gd name="T1" fmla="*/ 10 h 25"/>
                <a:gd name="T2" fmla="*/ 10 w 25"/>
                <a:gd name="T3" fmla="*/ 1 h 25"/>
                <a:gd name="T4" fmla="*/ 1 w 25"/>
                <a:gd name="T5" fmla="*/ 15 h 25"/>
                <a:gd name="T6" fmla="*/ 15 w 25"/>
                <a:gd name="T7" fmla="*/ 23 h 25"/>
                <a:gd name="T8" fmla="*/ 24 w 2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4" y="10"/>
                  </a:moveTo>
                  <a:cubicBezTo>
                    <a:pt x="22" y="4"/>
                    <a:pt x="16" y="0"/>
                    <a:pt x="10" y="1"/>
                  </a:cubicBezTo>
                  <a:cubicBezTo>
                    <a:pt x="4" y="2"/>
                    <a:pt x="0" y="8"/>
                    <a:pt x="1" y="15"/>
                  </a:cubicBezTo>
                  <a:cubicBezTo>
                    <a:pt x="3" y="21"/>
                    <a:pt x="9" y="25"/>
                    <a:pt x="15" y="23"/>
                  </a:cubicBezTo>
                  <a:cubicBezTo>
                    <a:pt x="21" y="22"/>
                    <a:pt x="25" y="15"/>
                    <a:pt x="24" y="10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609"/>
            <p:cNvSpPr/>
            <p:nvPr/>
          </p:nvSpPr>
          <p:spPr bwMode="auto">
            <a:xfrm>
              <a:off x="6901794" y="2244990"/>
              <a:ext cx="27517" cy="39556"/>
            </a:xfrm>
            <a:custGeom>
              <a:avLst/>
              <a:gdLst>
                <a:gd name="T0" fmla="*/ 9 w 10"/>
                <a:gd name="T1" fmla="*/ 3 h 14"/>
                <a:gd name="T2" fmla="*/ 7 w 10"/>
                <a:gd name="T3" fmla="*/ 4 h 14"/>
                <a:gd name="T4" fmla="*/ 6 w 10"/>
                <a:gd name="T5" fmla="*/ 5 h 14"/>
                <a:gd name="T6" fmla="*/ 5 w 10"/>
                <a:gd name="T7" fmla="*/ 6 h 14"/>
                <a:gd name="T8" fmla="*/ 5 w 10"/>
                <a:gd name="T9" fmla="*/ 7 h 14"/>
                <a:gd name="T10" fmla="*/ 4 w 10"/>
                <a:gd name="T11" fmla="*/ 7 h 14"/>
                <a:gd name="T12" fmla="*/ 4 w 10"/>
                <a:gd name="T13" fmla="*/ 8 h 14"/>
                <a:gd name="T14" fmla="*/ 4 w 10"/>
                <a:gd name="T15" fmla="*/ 10 h 14"/>
                <a:gd name="T16" fmla="*/ 4 w 10"/>
                <a:gd name="T17" fmla="*/ 11 h 14"/>
                <a:gd name="T18" fmla="*/ 4 w 10"/>
                <a:gd name="T19" fmla="*/ 12 h 14"/>
                <a:gd name="T20" fmla="*/ 3 w 10"/>
                <a:gd name="T21" fmla="*/ 14 h 14"/>
                <a:gd name="T22" fmla="*/ 1 w 10"/>
                <a:gd name="T23" fmla="*/ 13 h 14"/>
                <a:gd name="T24" fmla="*/ 0 w 10"/>
                <a:gd name="T25" fmla="*/ 10 h 14"/>
                <a:gd name="T26" fmla="*/ 0 w 10"/>
                <a:gd name="T27" fmla="*/ 8 h 14"/>
                <a:gd name="T28" fmla="*/ 1 w 10"/>
                <a:gd name="T29" fmla="*/ 5 h 14"/>
                <a:gd name="T30" fmla="*/ 2 w 10"/>
                <a:gd name="T31" fmla="*/ 3 h 14"/>
                <a:gd name="T32" fmla="*/ 3 w 10"/>
                <a:gd name="T33" fmla="*/ 2 h 14"/>
                <a:gd name="T34" fmla="*/ 6 w 10"/>
                <a:gd name="T35" fmla="*/ 1 h 14"/>
                <a:gd name="T36" fmla="*/ 8 w 10"/>
                <a:gd name="T37" fmla="*/ 0 h 14"/>
                <a:gd name="T38" fmla="*/ 10 w 10"/>
                <a:gd name="T39" fmla="*/ 1 h 14"/>
                <a:gd name="T40" fmla="*/ 9 w 10"/>
                <a:gd name="T4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4">
                  <a:moveTo>
                    <a:pt x="9" y="3"/>
                  </a:moveTo>
                  <a:cubicBezTo>
                    <a:pt x="9" y="3"/>
                    <a:pt x="8" y="3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610"/>
            <p:cNvSpPr/>
            <p:nvPr/>
          </p:nvSpPr>
          <p:spPr bwMode="auto">
            <a:xfrm>
              <a:off x="6654144" y="2413530"/>
              <a:ext cx="830660" cy="1262327"/>
            </a:xfrm>
            <a:custGeom>
              <a:avLst/>
              <a:gdLst>
                <a:gd name="T0" fmla="*/ 230 w 295"/>
                <a:gd name="T1" fmla="*/ 394 h 449"/>
                <a:gd name="T2" fmla="*/ 238 w 295"/>
                <a:gd name="T3" fmla="*/ 430 h 449"/>
                <a:gd name="T4" fmla="*/ 221 w 295"/>
                <a:gd name="T5" fmla="*/ 438 h 449"/>
                <a:gd name="T6" fmla="*/ 122 w 295"/>
                <a:gd name="T7" fmla="*/ 409 h 449"/>
                <a:gd name="T8" fmla="*/ 74 w 295"/>
                <a:gd name="T9" fmla="*/ 409 h 449"/>
                <a:gd name="T10" fmla="*/ 4 w 295"/>
                <a:gd name="T11" fmla="*/ 373 h 449"/>
                <a:gd name="T12" fmla="*/ 11 w 295"/>
                <a:gd name="T13" fmla="*/ 351 h 449"/>
                <a:gd name="T14" fmla="*/ 35 w 295"/>
                <a:gd name="T15" fmla="*/ 313 h 449"/>
                <a:gd name="T16" fmla="*/ 55 w 295"/>
                <a:gd name="T17" fmla="*/ 251 h 449"/>
                <a:gd name="T18" fmla="*/ 59 w 295"/>
                <a:gd name="T19" fmla="*/ 224 h 449"/>
                <a:gd name="T20" fmla="*/ 55 w 295"/>
                <a:gd name="T21" fmla="*/ 188 h 449"/>
                <a:gd name="T22" fmla="*/ 44 w 295"/>
                <a:gd name="T23" fmla="*/ 52 h 449"/>
                <a:gd name="T24" fmla="*/ 100 w 295"/>
                <a:gd name="T25" fmla="*/ 5 h 449"/>
                <a:gd name="T26" fmla="*/ 241 w 295"/>
                <a:gd name="T27" fmla="*/ 101 h 449"/>
                <a:gd name="T28" fmla="*/ 227 w 295"/>
                <a:gd name="T29" fmla="*/ 360 h 449"/>
                <a:gd name="T30" fmla="*/ 230 w 295"/>
                <a:gd name="T31" fmla="*/ 39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5" h="449">
                  <a:moveTo>
                    <a:pt x="230" y="394"/>
                  </a:moveTo>
                  <a:cubicBezTo>
                    <a:pt x="235" y="423"/>
                    <a:pt x="247" y="422"/>
                    <a:pt x="238" y="430"/>
                  </a:cubicBezTo>
                  <a:cubicBezTo>
                    <a:pt x="233" y="434"/>
                    <a:pt x="227" y="437"/>
                    <a:pt x="221" y="438"/>
                  </a:cubicBezTo>
                  <a:cubicBezTo>
                    <a:pt x="172" y="449"/>
                    <a:pt x="148" y="420"/>
                    <a:pt x="122" y="409"/>
                  </a:cubicBezTo>
                  <a:cubicBezTo>
                    <a:pt x="104" y="401"/>
                    <a:pt x="95" y="408"/>
                    <a:pt x="74" y="409"/>
                  </a:cubicBezTo>
                  <a:cubicBezTo>
                    <a:pt x="46" y="410"/>
                    <a:pt x="16" y="391"/>
                    <a:pt x="4" y="373"/>
                  </a:cubicBezTo>
                  <a:cubicBezTo>
                    <a:pt x="0" y="365"/>
                    <a:pt x="5" y="359"/>
                    <a:pt x="11" y="351"/>
                  </a:cubicBezTo>
                  <a:cubicBezTo>
                    <a:pt x="20" y="339"/>
                    <a:pt x="28" y="326"/>
                    <a:pt x="35" y="313"/>
                  </a:cubicBezTo>
                  <a:cubicBezTo>
                    <a:pt x="47" y="289"/>
                    <a:pt x="52" y="272"/>
                    <a:pt x="55" y="251"/>
                  </a:cubicBezTo>
                  <a:cubicBezTo>
                    <a:pt x="56" y="243"/>
                    <a:pt x="57" y="234"/>
                    <a:pt x="59" y="224"/>
                  </a:cubicBezTo>
                  <a:cubicBezTo>
                    <a:pt x="59" y="218"/>
                    <a:pt x="56" y="195"/>
                    <a:pt x="55" y="188"/>
                  </a:cubicBezTo>
                  <a:cubicBezTo>
                    <a:pt x="44" y="139"/>
                    <a:pt x="28" y="105"/>
                    <a:pt x="44" y="52"/>
                  </a:cubicBezTo>
                  <a:cubicBezTo>
                    <a:pt x="51" y="27"/>
                    <a:pt x="70" y="0"/>
                    <a:pt x="100" y="5"/>
                  </a:cubicBezTo>
                  <a:cubicBezTo>
                    <a:pt x="161" y="15"/>
                    <a:pt x="214" y="54"/>
                    <a:pt x="241" y="101"/>
                  </a:cubicBezTo>
                  <a:cubicBezTo>
                    <a:pt x="295" y="195"/>
                    <a:pt x="224" y="247"/>
                    <a:pt x="227" y="360"/>
                  </a:cubicBezTo>
                  <a:cubicBezTo>
                    <a:pt x="227" y="371"/>
                    <a:pt x="228" y="382"/>
                    <a:pt x="230" y="394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612"/>
            <p:cNvSpPr/>
            <p:nvPr/>
          </p:nvSpPr>
          <p:spPr bwMode="auto">
            <a:xfrm>
              <a:off x="6831283" y="2547674"/>
              <a:ext cx="871935" cy="854737"/>
            </a:xfrm>
            <a:custGeom>
              <a:avLst/>
              <a:gdLst>
                <a:gd name="T0" fmla="*/ 309 w 310"/>
                <a:gd name="T1" fmla="*/ 239 h 304"/>
                <a:gd name="T2" fmla="*/ 289 w 310"/>
                <a:gd name="T3" fmla="*/ 297 h 304"/>
                <a:gd name="T4" fmla="*/ 267 w 310"/>
                <a:gd name="T5" fmla="*/ 299 h 304"/>
                <a:gd name="T6" fmla="*/ 229 w 310"/>
                <a:gd name="T7" fmla="*/ 287 h 304"/>
                <a:gd name="T8" fmla="*/ 165 w 310"/>
                <a:gd name="T9" fmla="*/ 253 h 304"/>
                <a:gd name="T10" fmla="*/ 130 w 310"/>
                <a:gd name="T11" fmla="*/ 213 h 304"/>
                <a:gd name="T12" fmla="*/ 21 w 310"/>
                <a:gd name="T13" fmla="*/ 114 h 304"/>
                <a:gd name="T14" fmla="*/ 4 w 310"/>
                <a:gd name="T15" fmla="*/ 75 h 304"/>
                <a:gd name="T16" fmla="*/ 1 w 310"/>
                <a:gd name="T17" fmla="*/ 61 h 304"/>
                <a:gd name="T18" fmla="*/ 45 w 310"/>
                <a:gd name="T19" fmla="*/ 5 h 304"/>
                <a:gd name="T20" fmla="*/ 61 w 310"/>
                <a:gd name="T21" fmla="*/ 0 h 304"/>
                <a:gd name="T22" fmla="*/ 70 w 310"/>
                <a:gd name="T23" fmla="*/ 2 h 304"/>
                <a:gd name="T24" fmla="*/ 137 w 310"/>
                <a:gd name="T25" fmla="*/ 92 h 304"/>
                <a:gd name="T26" fmla="*/ 304 w 310"/>
                <a:gd name="T27" fmla="*/ 232 h 304"/>
                <a:gd name="T28" fmla="*/ 309 w 310"/>
                <a:gd name="T29" fmla="*/ 2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0" h="304">
                  <a:moveTo>
                    <a:pt x="309" y="239"/>
                  </a:moveTo>
                  <a:cubicBezTo>
                    <a:pt x="309" y="251"/>
                    <a:pt x="295" y="287"/>
                    <a:pt x="289" y="297"/>
                  </a:cubicBezTo>
                  <a:cubicBezTo>
                    <a:pt x="284" y="304"/>
                    <a:pt x="276" y="302"/>
                    <a:pt x="267" y="299"/>
                  </a:cubicBezTo>
                  <a:cubicBezTo>
                    <a:pt x="254" y="296"/>
                    <a:pt x="242" y="293"/>
                    <a:pt x="229" y="287"/>
                  </a:cubicBezTo>
                  <a:cubicBezTo>
                    <a:pt x="207" y="277"/>
                    <a:pt x="186" y="266"/>
                    <a:pt x="165" y="253"/>
                  </a:cubicBezTo>
                  <a:cubicBezTo>
                    <a:pt x="147" y="241"/>
                    <a:pt x="140" y="230"/>
                    <a:pt x="130" y="213"/>
                  </a:cubicBezTo>
                  <a:cubicBezTo>
                    <a:pt x="109" y="174"/>
                    <a:pt x="68" y="198"/>
                    <a:pt x="21" y="114"/>
                  </a:cubicBezTo>
                  <a:cubicBezTo>
                    <a:pt x="14" y="102"/>
                    <a:pt x="9" y="89"/>
                    <a:pt x="4" y="75"/>
                  </a:cubicBezTo>
                  <a:cubicBezTo>
                    <a:pt x="2" y="71"/>
                    <a:pt x="2" y="66"/>
                    <a:pt x="1" y="61"/>
                  </a:cubicBezTo>
                  <a:cubicBezTo>
                    <a:pt x="0" y="49"/>
                    <a:pt x="14" y="21"/>
                    <a:pt x="45" y="5"/>
                  </a:cubicBezTo>
                  <a:cubicBezTo>
                    <a:pt x="50" y="3"/>
                    <a:pt x="55" y="1"/>
                    <a:pt x="61" y="0"/>
                  </a:cubicBezTo>
                  <a:cubicBezTo>
                    <a:pt x="64" y="0"/>
                    <a:pt x="67" y="1"/>
                    <a:pt x="70" y="2"/>
                  </a:cubicBezTo>
                  <a:cubicBezTo>
                    <a:pt x="75" y="4"/>
                    <a:pt x="95" y="44"/>
                    <a:pt x="137" y="92"/>
                  </a:cubicBezTo>
                  <a:cubicBezTo>
                    <a:pt x="189" y="151"/>
                    <a:pt x="228" y="190"/>
                    <a:pt x="304" y="232"/>
                  </a:cubicBezTo>
                  <a:cubicBezTo>
                    <a:pt x="308" y="234"/>
                    <a:pt x="310" y="236"/>
                    <a:pt x="309" y="23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619"/>
            <p:cNvSpPr/>
            <p:nvPr/>
          </p:nvSpPr>
          <p:spPr bwMode="auto">
            <a:xfrm>
              <a:off x="6834723" y="2711053"/>
              <a:ext cx="469504" cy="545174"/>
            </a:xfrm>
            <a:custGeom>
              <a:avLst/>
              <a:gdLst>
                <a:gd name="T0" fmla="*/ 3 w 167"/>
                <a:gd name="T1" fmla="*/ 2 h 194"/>
                <a:gd name="T2" fmla="*/ 4 w 167"/>
                <a:gd name="T3" fmla="*/ 5 h 194"/>
                <a:gd name="T4" fmla="*/ 4 w 167"/>
                <a:gd name="T5" fmla="*/ 8 h 194"/>
                <a:gd name="T6" fmla="*/ 5 w 167"/>
                <a:gd name="T7" fmla="*/ 13 h 194"/>
                <a:gd name="T8" fmla="*/ 9 w 167"/>
                <a:gd name="T9" fmla="*/ 25 h 194"/>
                <a:gd name="T10" fmla="*/ 15 w 167"/>
                <a:gd name="T11" fmla="*/ 40 h 194"/>
                <a:gd name="T12" fmla="*/ 37 w 167"/>
                <a:gd name="T13" fmla="*/ 74 h 194"/>
                <a:gd name="T14" fmla="*/ 52 w 167"/>
                <a:gd name="T15" fmla="*/ 92 h 194"/>
                <a:gd name="T16" fmla="*/ 70 w 167"/>
                <a:gd name="T17" fmla="*/ 108 h 194"/>
                <a:gd name="T18" fmla="*/ 80 w 167"/>
                <a:gd name="T19" fmla="*/ 114 h 194"/>
                <a:gd name="T20" fmla="*/ 90 w 167"/>
                <a:gd name="T21" fmla="*/ 120 h 194"/>
                <a:gd name="T22" fmla="*/ 100 w 167"/>
                <a:gd name="T23" fmla="*/ 125 h 194"/>
                <a:gd name="T24" fmla="*/ 106 w 167"/>
                <a:gd name="T25" fmla="*/ 128 h 194"/>
                <a:gd name="T26" fmla="*/ 110 w 167"/>
                <a:gd name="T27" fmla="*/ 131 h 194"/>
                <a:gd name="T28" fmla="*/ 126 w 167"/>
                <a:gd name="T29" fmla="*/ 147 h 194"/>
                <a:gd name="T30" fmla="*/ 132 w 167"/>
                <a:gd name="T31" fmla="*/ 155 h 194"/>
                <a:gd name="T32" fmla="*/ 137 w 167"/>
                <a:gd name="T33" fmla="*/ 163 h 194"/>
                <a:gd name="T34" fmla="*/ 143 w 167"/>
                <a:gd name="T35" fmla="*/ 170 h 194"/>
                <a:gd name="T36" fmla="*/ 148 w 167"/>
                <a:gd name="T37" fmla="*/ 176 h 194"/>
                <a:gd name="T38" fmla="*/ 157 w 167"/>
                <a:gd name="T39" fmla="*/ 184 h 194"/>
                <a:gd name="T40" fmla="*/ 166 w 167"/>
                <a:gd name="T41" fmla="*/ 191 h 194"/>
                <a:gd name="T42" fmla="*/ 166 w 167"/>
                <a:gd name="T43" fmla="*/ 191 h 194"/>
                <a:gd name="T44" fmla="*/ 166 w 167"/>
                <a:gd name="T45" fmla="*/ 193 h 194"/>
                <a:gd name="T46" fmla="*/ 163 w 167"/>
                <a:gd name="T47" fmla="*/ 194 h 194"/>
                <a:gd name="T48" fmla="*/ 154 w 167"/>
                <a:gd name="T49" fmla="*/ 187 h 194"/>
                <a:gd name="T50" fmla="*/ 145 w 167"/>
                <a:gd name="T51" fmla="*/ 178 h 194"/>
                <a:gd name="T52" fmla="*/ 140 w 167"/>
                <a:gd name="T53" fmla="*/ 172 h 194"/>
                <a:gd name="T54" fmla="*/ 134 w 167"/>
                <a:gd name="T55" fmla="*/ 165 h 194"/>
                <a:gd name="T56" fmla="*/ 129 w 167"/>
                <a:gd name="T57" fmla="*/ 158 h 194"/>
                <a:gd name="T58" fmla="*/ 123 w 167"/>
                <a:gd name="T59" fmla="*/ 149 h 194"/>
                <a:gd name="T60" fmla="*/ 108 w 167"/>
                <a:gd name="T61" fmla="*/ 134 h 194"/>
                <a:gd name="T62" fmla="*/ 104 w 167"/>
                <a:gd name="T63" fmla="*/ 131 h 194"/>
                <a:gd name="T64" fmla="*/ 99 w 167"/>
                <a:gd name="T65" fmla="*/ 128 h 194"/>
                <a:gd name="T66" fmla="*/ 88 w 167"/>
                <a:gd name="T67" fmla="*/ 123 h 194"/>
                <a:gd name="T68" fmla="*/ 77 w 167"/>
                <a:gd name="T69" fmla="*/ 117 h 194"/>
                <a:gd name="T70" fmla="*/ 67 w 167"/>
                <a:gd name="T71" fmla="*/ 111 h 194"/>
                <a:gd name="T72" fmla="*/ 49 w 167"/>
                <a:gd name="T73" fmla="*/ 95 h 194"/>
                <a:gd name="T74" fmla="*/ 34 w 167"/>
                <a:gd name="T75" fmla="*/ 77 h 194"/>
                <a:gd name="T76" fmla="*/ 12 w 167"/>
                <a:gd name="T77" fmla="*/ 41 h 194"/>
                <a:gd name="T78" fmla="*/ 6 w 167"/>
                <a:gd name="T79" fmla="*/ 26 h 194"/>
                <a:gd name="T80" fmla="*/ 2 w 167"/>
                <a:gd name="T81" fmla="*/ 13 h 194"/>
                <a:gd name="T82" fmla="*/ 1 w 167"/>
                <a:gd name="T83" fmla="*/ 8 h 194"/>
                <a:gd name="T84" fmla="*/ 1 w 167"/>
                <a:gd name="T85" fmla="*/ 5 h 194"/>
                <a:gd name="T86" fmla="*/ 0 w 167"/>
                <a:gd name="T87" fmla="*/ 2 h 194"/>
                <a:gd name="T88" fmla="*/ 2 w 167"/>
                <a:gd name="T89" fmla="*/ 0 h 194"/>
                <a:gd name="T90" fmla="*/ 3 w 167"/>
                <a:gd name="T9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94">
                  <a:moveTo>
                    <a:pt x="3" y="2"/>
                  </a:moveTo>
                  <a:cubicBezTo>
                    <a:pt x="3" y="2"/>
                    <a:pt x="4" y="3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9"/>
                    <a:pt x="5" y="11"/>
                    <a:pt x="5" y="13"/>
                  </a:cubicBezTo>
                  <a:cubicBezTo>
                    <a:pt x="6" y="16"/>
                    <a:pt x="7" y="20"/>
                    <a:pt x="9" y="25"/>
                  </a:cubicBezTo>
                  <a:cubicBezTo>
                    <a:pt x="10" y="29"/>
                    <a:pt x="12" y="34"/>
                    <a:pt x="15" y="40"/>
                  </a:cubicBezTo>
                  <a:cubicBezTo>
                    <a:pt x="20" y="50"/>
                    <a:pt x="28" y="62"/>
                    <a:pt x="37" y="74"/>
                  </a:cubicBezTo>
                  <a:cubicBezTo>
                    <a:pt x="41" y="80"/>
                    <a:pt x="46" y="86"/>
                    <a:pt x="52" y="92"/>
                  </a:cubicBezTo>
                  <a:cubicBezTo>
                    <a:pt x="57" y="97"/>
                    <a:pt x="63" y="103"/>
                    <a:pt x="70" y="108"/>
                  </a:cubicBezTo>
                  <a:cubicBezTo>
                    <a:pt x="73" y="110"/>
                    <a:pt x="76" y="112"/>
                    <a:pt x="80" y="114"/>
                  </a:cubicBezTo>
                  <a:cubicBezTo>
                    <a:pt x="83" y="116"/>
                    <a:pt x="86" y="118"/>
                    <a:pt x="90" y="120"/>
                  </a:cubicBezTo>
                  <a:cubicBezTo>
                    <a:pt x="93" y="121"/>
                    <a:pt x="97" y="123"/>
                    <a:pt x="100" y="125"/>
                  </a:cubicBezTo>
                  <a:cubicBezTo>
                    <a:pt x="102" y="126"/>
                    <a:pt x="104" y="127"/>
                    <a:pt x="106" y="128"/>
                  </a:cubicBezTo>
                  <a:cubicBezTo>
                    <a:pt x="107" y="129"/>
                    <a:pt x="109" y="130"/>
                    <a:pt x="110" y="131"/>
                  </a:cubicBezTo>
                  <a:cubicBezTo>
                    <a:pt x="117" y="136"/>
                    <a:pt x="122" y="141"/>
                    <a:pt x="126" y="147"/>
                  </a:cubicBezTo>
                  <a:cubicBezTo>
                    <a:pt x="129" y="150"/>
                    <a:pt x="130" y="153"/>
                    <a:pt x="132" y="155"/>
                  </a:cubicBezTo>
                  <a:cubicBezTo>
                    <a:pt x="134" y="158"/>
                    <a:pt x="136" y="161"/>
                    <a:pt x="137" y="163"/>
                  </a:cubicBezTo>
                  <a:cubicBezTo>
                    <a:pt x="139" y="166"/>
                    <a:pt x="141" y="168"/>
                    <a:pt x="143" y="170"/>
                  </a:cubicBezTo>
                  <a:cubicBezTo>
                    <a:pt x="144" y="172"/>
                    <a:pt x="146" y="174"/>
                    <a:pt x="148" y="176"/>
                  </a:cubicBezTo>
                  <a:cubicBezTo>
                    <a:pt x="151" y="179"/>
                    <a:pt x="154" y="182"/>
                    <a:pt x="157" y="184"/>
                  </a:cubicBezTo>
                  <a:cubicBezTo>
                    <a:pt x="162" y="188"/>
                    <a:pt x="166" y="191"/>
                    <a:pt x="166" y="191"/>
                  </a:cubicBezTo>
                  <a:cubicBezTo>
                    <a:pt x="166" y="191"/>
                    <a:pt x="166" y="191"/>
                    <a:pt x="166" y="191"/>
                  </a:cubicBezTo>
                  <a:cubicBezTo>
                    <a:pt x="167" y="191"/>
                    <a:pt x="167" y="193"/>
                    <a:pt x="166" y="193"/>
                  </a:cubicBezTo>
                  <a:cubicBezTo>
                    <a:pt x="166" y="194"/>
                    <a:pt x="164" y="194"/>
                    <a:pt x="163" y="194"/>
                  </a:cubicBezTo>
                  <a:cubicBezTo>
                    <a:pt x="163" y="194"/>
                    <a:pt x="160" y="191"/>
                    <a:pt x="154" y="187"/>
                  </a:cubicBezTo>
                  <a:cubicBezTo>
                    <a:pt x="152" y="185"/>
                    <a:pt x="149" y="182"/>
                    <a:pt x="145" y="178"/>
                  </a:cubicBezTo>
                  <a:cubicBezTo>
                    <a:pt x="143" y="177"/>
                    <a:pt x="141" y="174"/>
                    <a:pt x="140" y="172"/>
                  </a:cubicBezTo>
                  <a:cubicBezTo>
                    <a:pt x="138" y="170"/>
                    <a:pt x="136" y="168"/>
                    <a:pt x="134" y="165"/>
                  </a:cubicBezTo>
                  <a:cubicBezTo>
                    <a:pt x="132" y="163"/>
                    <a:pt x="131" y="160"/>
                    <a:pt x="129" y="158"/>
                  </a:cubicBezTo>
                  <a:cubicBezTo>
                    <a:pt x="127" y="155"/>
                    <a:pt x="125" y="152"/>
                    <a:pt x="123" y="149"/>
                  </a:cubicBezTo>
                  <a:cubicBezTo>
                    <a:pt x="119" y="144"/>
                    <a:pt x="114" y="139"/>
                    <a:pt x="108" y="134"/>
                  </a:cubicBezTo>
                  <a:cubicBezTo>
                    <a:pt x="107" y="133"/>
                    <a:pt x="105" y="132"/>
                    <a:pt x="104" y="131"/>
                  </a:cubicBezTo>
                  <a:cubicBezTo>
                    <a:pt x="102" y="130"/>
                    <a:pt x="100" y="129"/>
                    <a:pt x="99" y="128"/>
                  </a:cubicBezTo>
                  <a:cubicBezTo>
                    <a:pt x="95" y="127"/>
                    <a:pt x="92" y="125"/>
                    <a:pt x="88" y="123"/>
                  </a:cubicBezTo>
                  <a:cubicBezTo>
                    <a:pt x="85" y="121"/>
                    <a:pt x="81" y="120"/>
                    <a:pt x="77" y="117"/>
                  </a:cubicBezTo>
                  <a:cubicBezTo>
                    <a:pt x="74" y="115"/>
                    <a:pt x="70" y="113"/>
                    <a:pt x="67" y="111"/>
                  </a:cubicBezTo>
                  <a:cubicBezTo>
                    <a:pt x="60" y="106"/>
                    <a:pt x="55" y="100"/>
                    <a:pt x="49" y="95"/>
                  </a:cubicBezTo>
                  <a:cubicBezTo>
                    <a:pt x="44" y="89"/>
                    <a:pt x="38" y="83"/>
                    <a:pt x="34" y="77"/>
                  </a:cubicBezTo>
                  <a:cubicBezTo>
                    <a:pt x="25" y="64"/>
                    <a:pt x="17" y="52"/>
                    <a:pt x="12" y="41"/>
                  </a:cubicBezTo>
                  <a:cubicBezTo>
                    <a:pt x="10" y="36"/>
                    <a:pt x="7" y="30"/>
                    <a:pt x="6" y="26"/>
                  </a:cubicBezTo>
                  <a:cubicBezTo>
                    <a:pt x="4" y="21"/>
                    <a:pt x="3" y="17"/>
                    <a:pt x="2" y="13"/>
                  </a:cubicBezTo>
                  <a:cubicBezTo>
                    <a:pt x="2" y="11"/>
                    <a:pt x="2" y="10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620"/>
            <p:cNvSpPr/>
            <p:nvPr/>
          </p:nvSpPr>
          <p:spPr bwMode="auto">
            <a:xfrm>
              <a:off x="7042817" y="2604426"/>
              <a:ext cx="319881" cy="354277"/>
            </a:xfrm>
            <a:custGeom>
              <a:avLst/>
              <a:gdLst>
                <a:gd name="T0" fmla="*/ 3 w 114"/>
                <a:gd name="T1" fmla="*/ 1 h 126"/>
                <a:gd name="T2" fmla="*/ 19 w 114"/>
                <a:gd name="T3" fmla="*/ 21 h 126"/>
                <a:gd name="T4" fmla="*/ 27 w 114"/>
                <a:gd name="T5" fmla="*/ 30 h 126"/>
                <a:gd name="T6" fmla="*/ 36 w 114"/>
                <a:gd name="T7" fmla="*/ 41 h 126"/>
                <a:gd name="T8" fmla="*/ 57 w 114"/>
                <a:gd name="T9" fmla="*/ 63 h 126"/>
                <a:gd name="T10" fmla="*/ 96 w 114"/>
                <a:gd name="T11" fmla="*/ 104 h 126"/>
                <a:gd name="T12" fmla="*/ 113 w 114"/>
                <a:gd name="T13" fmla="*/ 123 h 126"/>
                <a:gd name="T14" fmla="*/ 113 w 114"/>
                <a:gd name="T15" fmla="*/ 125 h 126"/>
                <a:gd name="T16" fmla="*/ 111 w 114"/>
                <a:gd name="T17" fmla="*/ 125 h 126"/>
                <a:gd name="T18" fmla="*/ 111 w 114"/>
                <a:gd name="T19" fmla="*/ 125 h 126"/>
                <a:gd name="T20" fmla="*/ 54 w 114"/>
                <a:gd name="T21" fmla="*/ 66 h 126"/>
                <a:gd name="T22" fmla="*/ 34 w 114"/>
                <a:gd name="T23" fmla="*/ 43 h 126"/>
                <a:gd name="T24" fmla="*/ 25 w 114"/>
                <a:gd name="T25" fmla="*/ 32 h 126"/>
                <a:gd name="T26" fmla="*/ 17 w 114"/>
                <a:gd name="T27" fmla="*/ 23 h 126"/>
                <a:gd name="T28" fmla="*/ 1 w 114"/>
                <a:gd name="T29" fmla="*/ 3 h 126"/>
                <a:gd name="T30" fmla="*/ 1 w 114"/>
                <a:gd name="T31" fmla="*/ 1 h 126"/>
                <a:gd name="T32" fmla="*/ 3 w 114"/>
                <a:gd name="T33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25">
                  <a:moveTo>
                    <a:pt x="3" y="1"/>
                  </a:moveTo>
                  <a:cubicBezTo>
                    <a:pt x="3" y="1"/>
                    <a:pt x="10" y="9"/>
                    <a:pt x="19" y="21"/>
                  </a:cubicBezTo>
                  <a:cubicBezTo>
                    <a:pt x="22" y="24"/>
                    <a:pt x="24" y="27"/>
                    <a:pt x="27" y="30"/>
                  </a:cubicBezTo>
                  <a:cubicBezTo>
                    <a:pt x="30" y="34"/>
                    <a:pt x="33" y="37"/>
                    <a:pt x="36" y="41"/>
                  </a:cubicBezTo>
                  <a:cubicBezTo>
                    <a:pt x="43" y="48"/>
                    <a:pt x="50" y="55"/>
                    <a:pt x="57" y="63"/>
                  </a:cubicBezTo>
                  <a:cubicBezTo>
                    <a:pt x="71" y="78"/>
                    <a:pt x="85" y="93"/>
                    <a:pt x="96" y="104"/>
                  </a:cubicBezTo>
                  <a:cubicBezTo>
                    <a:pt x="106" y="115"/>
                    <a:pt x="113" y="123"/>
                    <a:pt x="113" y="123"/>
                  </a:cubicBezTo>
                  <a:cubicBezTo>
                    <a:pt x="114" y="123"/>
                    <a:pt x="114" y="125"/>
                    <a:pt x="113" y="125"/>
                  </a:cubicBezTo>
                  <a:cubicBezTo>
                    <a:pt x="113" y="126"/>
                    <a:pt x="111" y="126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82" y="96"/>
                    <a:pt x="54" y="66"/>
                  </a:cubicBezTo>
                  <a:cubicBezTo>
                    <a:pt x="47" y="58"/>
                    <a:pt x="40" y="50"/>
                    <a:pt x="34" y="43"/>
                  </a:cubicBezTo>
                  <a:cubicBezTo>
                    <a:pt x="31" y="39"/>
                    <a:pt x="27" y="36"/>
                    <a:pt x="25" y="32"/>
                  </a:cubicBezTo>
                  <a:cubicBezTo>
                    <a:pt x="22" y="29"/>
                    <a:pt x="19" y="26"/>
                    <a:pt x="17" y="23"/>
                  </a:cubicBezTo>
                  <a:cubicBezTo>
                    <a:pt x="7" y="11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621"/>
            <p:cNvSpPr/>
            <p:nvPr/>
          </p:nvSpPr>
          <p:spPr bwMode="auto">
            <a:xfrm>
              <a:off x="7584552" y="3197755"/>
              <a:ext cx="65352" cy="163381"/>
            </a:xfrm>
            <a:custGeom>
              <a:avLst/>
              <a:gdLst>
                <a:gd name="T0" fmla="*/ 23 w 23"/>
                <a:gd name="T1" fmla="*/ 2 h 58"/>
                <a:gd name="T2" fmla="*/ 20 w 23"/>
                <a:gd name="T3" fmla="*/ 11 h 58"/>
                <a:gd name="T4" fmla="*/ 18 w 23"/>
                <a:gd name="T5" fmla="*/ 20 h 58"/>
                <a:gd name="T6" fmla="*/ 15 w 23"/>
                <a:gd name="T7" fmla="*/ 30 h 58"/>
                <a:gd name="T8" fmla="*/ 11 w 23"/>
                <a:gd name="T9" fmla="*/ 40 h 58"/>
                <a:gd name="T10" fmla="*/ 9 w 23"/>
                <a:gd name="T11" fmla="*/ 44 h 58"/>
                <a:gd name="T12" fmla="*/ 8 w 23"/>
                <a:gd name="T13" fmla="*/ 48 h 58"/>
                <a:gd name="T14" fmla="*/ 4 w 23"/>
                <a:gd name="T15" fmla="*/ 56 h 58"/>
                <a:gd name="T16" fmla="*/ 1 w 23"/>
                <a:gd name="T17" fmla="*/ 57 h 58"/>
                <a:gd name="T18" fmla="*/ 1 w 23"/>
                <a:gd name="T19" fmla="*/ 55 h 58"/>
                <a:gd name="T20" fmla="*/ 1 w 23"/>
                <a:gd name="T21" fmla="*/ 55 h 58"/>
                <a:gd name="T22" fmla="*/ 4 w 23"/>
                <a:gd name="T23" fmla="*/ 47 h 58"/>
                <a:gd name="T24" fmla="*/ 6 w 23"/>
                <a:gd name="T25" fmla="*/ 43 h 58"/>
                <a:gd name="T26" fmla="*/ 8 w 23"/>
                <a:gd name="T27" fmla="*/ 38 h 58"/>
                <a:gd name="T28" fmla="*/ 11 w 23"/>
                <a:gd name="T29" fmla="*/ 29 h 58"/>
                <a:gd name="T30" fmla="*/ 15 w 23"/>
                <a:gd name="T31" fmla="*/ 19 h 58"/>
                <a:gd name="T32" fmla="*/ 16 w 23"/>
                <a:gd name="T33" fmla="*/ 14 h 58"/>
                <a:gd name="T34" fmla="*/ 17 w 23"/>
                <a:gd name="T35" fmla="*/ 10 h 58"/>
                <a:gd name="T36" fmla="*/ 20 w 23"/>
                <a:gd name="T37" fmla="*/ 2 h 58"/>
                <a:gd name="T38" fmla="*/ 21 w 23"/>
                <a:gd name="T39" fmla="*/ 1 h 58"/>
                <a:gd name="T40" fmla="*/ 23 w 23"/>
                <a:gd name="T41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57">
                  <a:moveTo>
                    <a:pt x="23" y="2"/>
                  </a:moveTo>
                  <a:cubicBezTo>
                    <a:pt x="23" y="2"/>
                    <a:pt x="22" y="6"/>
                    <a:pt x="20" y="11"/>
                  </a:cubicBezTo>
                  <a:cubicBezTo>
                    <a:pt x="20" y="14"/>
                    <a:pt x="19" y="17"/>
                    <a:pt x="18" y="20"/>
                  </a:cubicBezTo>
                  <a:cubicBezTo>
                    <a:pt x="17" y="23"/>
                    <a:pt x="16" y="27"/>
                    <a:pt x="15" y="30"/>
                  </a:cubicBezTo>
                  <a:cubicBezTo>
                    <a:pt x="14" y="33"/>
                    <a:pt x="12" y="37"/>
                    <a:pt x="11" y="40"/>
                  </a:cubicBezTo>
                  <a:cubicBezTo>
                    <a:pt x="11" y="41"/>
                    <a:pt x="10" y="43"/>
                    <a:pt x="9" y="44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5" y="53"/>
                    <a:pt x="4" y="56"/>
                    <a:pt x="4" y="56"/>
                  </a:cubicBezTo>
                  <a:cubicBezTo>
                    <a:pt x="4" y="57"/>
                    <a:pt x="2" y="58"/>
                    <a:pt x="1" y="57"/>
                  </a:cubicBezTo>
                  <a:cubicBezTo>
                    <a:pt x="1" y="57"/>
                    <a:pt x="0" y="56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2" y="51"/>
                    <a:pt x="4" y="47"/>
                  </a:cubicBezTo>
                  <a:cubicBezTo>
                    <a:pt x="5" y="45"/>
                    <a:pt x="5" y="44"/>
                    <a:pt x="6" y="43"/>
                  </a:cubicBezTo>
                  <a:cubicBezTo>
                    <a:pt x="6" y="41"/>
                    <a:pt x="7" y="40"/>
                    <a:pt x="8" y="38"/>
                  </a:cubicBezTo>
                  <a:cubicBezTo>
                    <a:pt x="9" y="35"/>
                    <a:pt x="10" y="32"/>
                    <a:pt x="11" y="29"/>
                  </a:cubicBezTo>
                  <a:cubicBezTo>
                    <a:pt x="12" y="25"/>
                    <a:pt x="13" y="22"/>
                    <a:pt x="15" y="19"/>
                  </a:cubicBezTo>
                  <a:cubicBezTo>
                    <a:pt x="15" y="17"/>
                    <a:pt x="16" y="16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9" y="5"/>
                    <a:pt x="20" y="2"/>
                    <a:pt x="20" y="2"/>
                  </a:cubicBezTo>
                  <a:cubicBezTo>
                    <a:pt x="20" y="1"/>
                    <a:pt x="21" y="0"/>
                    <a:pt x="21" y="1"/>
                  </a:cubicBezTo>
                  <a:cubicBezTo>
                    <a:pt x="22" y="1"/>
                    <a:pt x="23" y="2"/>
                    <a:pt x="23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622"/>
            <p:cNvSpPr/>
            <p:nvPr/>
          </p:nvSpPr>
          <p:spPr bwMode="auto">
            <a:xfrm>
              <a:off x="6972306" y="3048133"/>
              <a:ext cx="103188" cy="662120"/>
            </a:xfrm>
            <a:custGeom>
              <a:avLst/>
              <a:gdLst>
                <a:gd name="T0" fmla="*/ 37 w 37"/>
                <a:gd name="T1" fmla="*/ 2 h 235"/>
                <a:gd name="T2" fmla="*/ 32 w 37"/>
                <a:gd name="T3" fmla="*/ 38 h 235"/>
                <a:gd name="T4" fmla="*/ 30 w 37"/>
                <a:gd name="T5" fmla="*/ 56 h 235"/>
                <a:gd name="T6" fmla="*/ 27 w 37"/>
                <a:gd name="T7" fmla="*/ 75 h 235"/>
                <a:gd name="T8" fmla="*/ 21 w 37"/>
                <a:gd name="T9" fmla="*/ 118 h 235"/>
                <a:gd name="T10" fmla="*/ 14 w 37"/>
                <a:gd name="T11" fmla="*/ 160 h 235"/>
                <a:gd name="T12" fmla="*/ 11 w 37"/>
                <a:gd name="T13" fmla="*/ 180 h 235"/>
                <a:gd name="T14" fmla="*/ 9 w 37"/>
                <a:gd name="T15" fmla="*/ 197 h 235"/>
                <a:gd name="T16" fmla="*/ 3 w 37"/>
                <a:gd name="T17" fmla="*/ 233 h 235"/>
                <a:gd name="T18" fmla="*/ 3 w 37"/>
                <a:gd name="T19" fmla="*/ 233 h 235"/>
                <a:gd name="T20" fmla="*/ 1 w 37"/>
                <a:gd name="T21" fmla="*/ 235 h 235"/>
                <a:gd name="T22" fmla="*/ 0 w 37"/>
                <a:gd name="T23" fmla="*/ 233 h 235"/>
                <a:gd name="T24" fmla="*/ 5 w 37"/>
                <a:gd name="T25" fmla="*/ 197 h 235"/>
                <a:gd name="T26" fmla="*/ 7 w 37"/>
                <a:gd name="T27" fmla="*/ 179 h 235"/>
                <a:gd name="T28" fmla="*/ 10 w 37"/>
                <a:gd name="T29" fmla="*/ 160 h 235"/>
                <a:gd name="T30" fmla="*/ 17 w 37"/>
                <a:gd name="T31" fmla="*/ 117 h 235"/>
                <a:gd name="T32" fmla="*/ 24 w 37"/>
                <a:gd name="T33" fmla="*/ 75 h 235"/>
                <a:gd name="T34" fmla="*/ 27 w 37"/>
                <a:gd name="T35" fmla="*/ 55 h 235"/>
                <a:gd name="T36" fmla="*/ 29 w 37"/>
                <a:gd name="T37" fmla="*/ 38 h 235"/>
                <a:gd name="T38" fmla="*/ 34 w 37"/>
                <a:gd name="T39" fmla="*/ 2 h 235"/>
                <a:gd name="T40" fmla="*/ 36 w 37"/>
                <a:gd name="T41" fmla="*/ 1 h 235"/>
                <a:gd name="T42" fmla="*/ 37 w 37"/>
                <a:gd name="T4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35">
                  <a:moveTo>
                    <a:pt x="37" y="2"/>
                  </a:moveTo>
                  <a:cubicBezTo>
                    <a:pt x="37" y="2"/>
                    <a:pt x="35" y="17"/>
                    <a:pt x="32" y="38"/>
                  </a:cubicBezTo>
                  <a:cubicBezTo>
                    <a:pt x="32" y="44"/>
                    <a:pt x="31" y="50"/>
                    <a:pt x="30" y="56"/>
                  </a:cubicBezTo>
                  <a:cubicBezTo>
                    <a:pt x="29" y="62"/>
                    <a:pt x="28" y="69"/>
                    <a:pt x="27" y="75"/>
                  </a:cubicBezTo>
                  <a:cubicBezTo>
                    <a:pt x="25" y="89"/>
                    <a:pt x="23" y="103"/>
                    <a:pt x="21" y="118"/>
                  </a:cubicBezTo>
                  <a:cubicBezTo>
                    <a:pt x="18" y="132"/>
                    <a:pt x="16" y="147"/>
                    <a:pt x="14" y="160"/>
                  </a:cubicBezTo>
                  <a:cubicBezTo>
                    <a:pt x="13" y="167"/>
                    <a:pt x="12" y="173"/>
                    <a:pt x="11" y="180"/>
                  </a:cubicBezTo>
                  <a:cubicBezTo>
                    <a:pt x="10" y="186"/>
                    <a:pt x="9" y="192"/>
                    <a:pt x="9" y="197"/>
                  </a:cubicBezTo>
                  <a:cubicBezTo>
                    <a:pt x="5" y="219"/>
                    <a:pt x="3" y="233"/>
                    <a:pt x="3" y="233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3" y="234"/>
                    <a:pt x="2" y="235"/>
                    <a:pt x="1" y="235"/>
                  </a:cubicBezTo>
                  <a:cubicBezTo>
                    <a:pt x="0" y="235"/>
                    <a:pt x="0" y="234"/>
                    <a:pt x="0" y="233"/>
                  </a:cubicBezTo>
                  <a:cubicBezTo>
                    <a:pt x="0" y="233"/>
                    <a:pt x="2" y="218"/>
                    <a:pt x="5" y="197"/>
                  </a:cubicBezTo>
                  <a:cubicBezTo>
                    <a:pt x="6" y="191"/>
                    <a:pt x="6" y="185"/>
                    <a:pt x="7" y="179"/>
                  </a:cubicBezTo>
                  <a:cubicBezTo>
                    <a:pt x="8" y="173"/>
                    <a:pt x="9" y="166"/>
                    <a:pt x="10" y="160"/>
                  </a:cubicBezTo>
                  <a:cubicBezTo>
                    <a:pt x="12" y="146"/>
                    <a:pt x="15" y="132"/>
                    <a:pt x="17" y="117"/>
                  </a:cubicBezTo>
                  <a:cubicBezTo>
                    <a:pt x="19" y="103"/>
                    <a:pt x="22" y="88"/>
                    <a:pt x="24" y="75"/>
                  </a:cubicBezTo>
                  <a:cubicBezTo>
                    <a:pt x="25" y="68"/>
                    <a:pt x="26" y="62"/>
                    <a:pt x="27" y="55"/>
                  </a:cubicBezTo>
                  <a:cubicBezTo>
                    <a:pt x="28" y="49"/>
                    <a:pt x="28" y="43"/>
                    <a:pt x="29" y="38"/>
                  </a:cubicBezTo>
                  <a:cubicBezTo>
                    <a:pt x="32" y="16"/>
                    <a:pt x="34" y="2"/>
                    <a:pt x="34" y="2"/>
                  </a:cubicBezTo>
                  <a:cubicBezTo>
                    <a:pt x="34" y="1"/>
                    <a:pt x="35" y="0"/>
                    <a:pt x="36" y="1"/>
                  </a:cubicBezTo>
                  <a:cubicBezTo>
                    <a:pt x="36" y="1"/>
                    <a:pt x="37" y="1"/>
                    <a:pt x="37" y="2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623"/>
            <p:cNvSpPr/>
            <p:nvPr/>
          </p:nvSpPr>
          <p:spPr bwMode="auto">
            <a:xfrm>
              <a:off x="6452929" y="2413530"/>
              <a:ext cx="662120" cy="1178058"/>
            </a:xfrm>
            <a:custGeom>
              <a:avLst/>
              <a:gdLst>
                <a:gd name="T0" fmla="*/ 0 w 236"/>
                <a:gd name="T1" fmla="*/ 417 h 419"/>
                <a:gd name="T2" fmla="*/ 26 w 236"/>
                <a:gd name="T3" fmla="*/ 329 h 419"/>
                <a:gd name="T4" fmla="*/ 84 w 236"/>
                <a:gd name="T5" fmla="*/ 136 h 419"/>
                <a:gd name="T6" fmla="*/ 100 w 236"/>
                <a:gd name="T7" fmla="*/ 84 h 419"/>
                <a:gd name="T8" fmla="*/ 118 w 236"/>
                <a:gd name="T9" fmla="*/ 34 h 419"/>
                <a:gd name="T10" fmla="*/ 133 w 236"/>
                <a:gd name="T11" fmla="*/ 13 h 419"/>
                <a:gd name="T12" fmla="*/ 143 w 236"/>
                <a:gd name="T13" fmla="*/ 5 h 419"/>
                <a:gd name="T14" fmla="*/ 149 w 236"/>
                <a:gd name="T15" fmla="*/ 3 h 419"/>
                <a:gd name="T16" fmla="*/ 152 w 236"/>
                <a:gd name="T17" fmla="*/ 2 h 419"/>
                <a:gd name="T18" fmla="*/ 155 w 236"/>
                <a:gd name="T19" fmla="*/ 2 h 419"/>
                <a:gd name="T20" fmla="*/ 179 w 236"/>
                <a:gd name="T21" fmla="*/ 4 h 419"/>
                <a:gd name="T22" fmla="*/ 198 w 236"/>
                <a:gd name="T23" fmla="*/ 15 h 419"/>
                <a:gd name="T24" fmla="*/ 222 w 236"/>
                <a:gd name="T25" fmla="*/ 44 h 419"/>
                <a:gd name="T26" fmla="*/ 233 w 236"/>
                <a:gd name="T27" fmla="*/ 72 h 419"/>
                <a:gd name="T28" fmla="*/ 235 w 236"/>
                <a:gd name="T29" fmla="*/ 90 h 419"/>
                <a:gd name="T30" fmla="*/ 236 w 236"/>
                <a:gd name="T31" fmla="*/ 95 h 419"/>
                <a:gd name="T32" fmla="*/ 236 w 236"/>
                <a:gd name="T33" fmla="*/ 97 h 419"/>
                <a:gd name="T34" fmla="*/ 234 w 236"/>
                <a:gd name="T35" fmla="*/ 99 h 419"/>
                <a:gd name="T36" fmla="*/ 232 w 236"/>
                <a:gd name="T37" fmla="*/ 97 h 419"/>
                <a:gd name="T38" fmla="*/ 232 w 236"/>
                <a:gd name="T39" fmla="*/ 97 h 419"/>
                <a:gd name="T40" fmla="*/ 232 w 236"/>
                <a:gd name="T41" fmla="*/ 95 h 419"/>
                <a:gd name="T42" fmla="*/ 232 w 236"/>
                <a:gd name="T43" fmla="*/ 90 h 419"/>
                <a:gd name="T44" fmla="*/ 229 w 236"/>
                <a:gd name="T45" fmla="*/ 72 h 419"/>
                <a:gd name="T46" fmla="*/ 219 w 236"/>
                <a:gd name="T47" fmla="*/ 46 h 419"/>
                <a:gd name="T48" fmla="*/ 195 w 236"/>
                <a:gd name="T49" fmla="*/ 18 h 419"/>
                <a:gd name="T50" fmla="*/ 177 w 236"/>
                <a:gd name="T51" fmla="*/ 8 h 419"/>
                <a:gd name="T52" fmla="*/ 156 w 236"/>
                <a:gd name="T53" fmla="*/ 6 h 419"/>
                <a:gd name="T54" fmla="*/ 153 w 236"/>
                <a:gd name="T55" fmla="*/ 6 h 419"/>
                <a:gd name="T56" fmla="*/ 150 w 236"/>
                <a:gd name="T57" fmla="*/ 7 h 419"/>
                <a:gd name="T58" fmla="*/ 145 w 236"/>
                <a:gd name="T59" fmla="*/ 9 h 419"/>
                <a:gd name="T60" fmla="*/ 135 w 236"/>
                <a:gd name="T61" fmla="*/ 16 h 419"/>
                <a:gd name="T62" fmla="*/ 121 w 236"/>
                <a:gd name="T63" fmla="*/ 36 h 419"/>
                <a:gd name="T64" fmla="*/ 104 w 236"/>
                <a:gd name="T65" fmla="*/ 85 h 419"/>
                <a:gd name="T66" fmla="*/ 88 w 236"/>
                <a:gd name="T67" fmla="*/ 137 h 419"/>
                <a:gd name="T68" fmla="*/ 29 w 236"/>
                <a:gd name="T69" fmla="*/ 330 h 419"/>
                <a:gd name="T70" fmla="*/ 3 w 236"/>
                <a:gd name="T71" fmla="*/ 417 h 419"/>
                <a:gd name="T72" fmla="*/ 1 w 236"/>
                <a:gd name="T73" fmla="*/ 418 h 419"/>
                <a:gd name="T74" fmla="*/ 0 w 236"/>
                <a:gd name="T75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" h="419">
                  <a:moveTo>
                    <a:pt x="0" y="417"/>
                  </a:moveTo>
                  <a:cubicBezTo>
                    <a:pt x="0" y="417"/>
                    <a:pt x="11" y="381"/>
                    <a:pt x="26" y="329"/>
                  </a:cubicBezTo>
                  <a:cubicBezTo>
                    <a:pt x="42" y="276"/>
                    <a:pt x="63" y="206"/>
                    <a:pt x="84" y="136"/>
                  </a:cubicBezTo>
                  <a:cubicBezTo>
                    <a:pt x="89" y="119"/>
                    <a:pt x="95" y="101"/>
                    <a:pt x="100" y="84"/>
                  </a:cubicBezTo>
                  <a:cubicBezTo>
                    <a:pt x="105" y="67"/>
                    <a:pt x="110" y="49"/>
                    <a:pt x="118" y="34"/>
                  </a:cubicBezTo>
                  <a:cubicBezTo>
                    <a:pt x="122" y="26"/>
                    <a:pt x="127" y="19"/>
                    <a:pt x="133" y="13"/>
                  </a:cubicBezTo>
                  <a:cubicBezTo>
                    <a:pt x="136" y="10"/>
                    <a:pt x="139" y="7"/>
                    <a:pt x="143" y="5"/>
                  </a:cubicBezTo>
                  <a:cubicBezTo>
                    <a:pt x="145" y="4"/>
                    <a:pt x="147" y="4"/>
                    <a:pt x="149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63" y="0"/>
                    <a:pt x="171" y="2"/>
                    <a:pt x="179" y="4"/>
                  </a:cubicBezTo>
                  <a:cubicBezTo>
                    <a:pt x="186" y="7"/>
                    <a:pt x="192" y="11"/>
                    <a:pt x="198" y="15"/>
                  </a:cubicBezTo>
                  <a:cubicBezTo>
                    <a:pt x="209" y="24"/>
                    <a:pt x="216" y="34"/>
                    <a:pt x="222" y="44"/>
                  </a:cubicBezTo>
                  <a:cubicBezTo>
                    <a:pt x="227" y="54"/>
                    <a:pt x="231" y="64"/>
                    <a:pt x="233" y="72"/>
                  </a:cubicBezTo>
                  <a:cubicBezTo>
                    <a:pt x="235" y="79"/>
                    <a:pt x="235" y="86"/>
                    <a:pt x="235" y="90"/>
                  </a:cubicBezTo>
                  <a:cubicBezTo>
                    <a:pt x="236" y="92"/>
                    <a:pt x="236" y="94"/>
                    <a:pt x="236" y="95"/>
                  </a:cubicBezTo>
                  <a:cubicBezTo>
                    <a:pt x="236" y="96"/>
                    <a:pt x="236" y="97"/>
                    <a:pt x="236" y="97"/>
                  </a:cubicBezTo>
                  <a:cubicBezTo>
                    <a:pt x="236" y="98"/>
                    <a:pt x="235" y="99"/>
                    <a:pt x="234" y="99"/>
                  </a:cubicBezTo>
                  <a:cubicBezTo>
                    <a:pt x="233" y="99"/>
                    <a:pt x="232" y="98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6"/>
                    <a:pt x="232" y="95"/>
                  </a:cubicBezTo>
                  <a:cubicBezTo>
                    <a:pt x="232" y="94"/>
                    <a:pt x="232" y="93"/>
                    <a:pt x="232" y="90"/>
                  </a:cubicBezTo>
                  <a:cubicBezTo>
                    <a:pt x="232" y="86"/>
                    <a:pt x="231" y="80"/>
                    <a:pt x="229" y="72"/>
                  </a:cubicBezTo>
                  <a:cubicBezTo>
                    <a:pt x="227" y="65"/>
                    <a:pt x="224" y="56"/>
                    <a:pt x="219" y="46"/>
                  </a:cubicBezTo>
                  <a:cubicBezTo>
                    <a:pt x="213" y="37"/>
                    <a:pt x="206" y="27"/>
                    <a:pt x="195" y="18"/>
                  </a:cubicBezTo>
                  <a:cubicBezTo>
                    <a:pt x="190" y="14"/>
                    <a:pt x="184" y="10"/>
                    <a:pt x="177" y="8"/>
                  </a:cubicBezTo>
                  <a:cubicBezTo>
                    <a:pt x="171" y="5"/>
                    <a:pt x="163" y="4"/>
                    <a:pt x="156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48" y="7"/>
                    <a:pt x="147" y="8"/>
                    <a:pt x="145" y="9"/>
                  </a:cubicBezTo>
                  <a:cubicBezTo>
                    <a:pt x="142" y="11"/>
                    <a:pt x="138" y="13"/>
                    <a:pt x="135" y="16"/>
                  </a:cubicBezTo>
                  <a:cubicBezTo>
                    <a:pt x="130" y="21"/>
                    <a:pt x="125" y="28"/>
                    <a:pt x="121" y="36"/>
                  </a:cubicBezTo>
                  <a:cubicBezTo>
                    <a:pt x="114" y="51"/>
                    <a:pt x="109" y="68"/>
                    <a:pt x="104" y="85"/>
                  </a:cubicBezTo>
                  <a:cubicBezTo>
                    <a:pt x="99" y="103"/>
                    <a:pt x="93" y="120"/>
                    <a:pt x="88" y="137"/>
                  </a:cubicBezTo>
                  <a:cubicBezTo>
                    <a:pt x="66" y="207"/>
                    <a:pt x="45" y="277"/>
                    <a:pt x="29" y="330"/>
                  </a:cubicBezTo>
                  <a:cubicBezTo>
                    <a:pt x="14" y="382"/>
                    <a:pt x="3" y="417"/>
                    <a:pt x="3" y="417"/>
                  </a:cubicBezTo>
                  <a:cubicBezTo>
                    <a:pt x="3" y="418"/>
                    <a:pt x="2" y="419"/>
                    <a:pt x="1" y="418"/>
                  </a:cubicBezTo>
                  <a:cubicBezTo>
                    <a:pt x="1" y="418"/>
                    <a:pt x="0" y="417"/>
                    <a:pt x="0" y="417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624"/>
            <p:cNvSpPr/>
            <p:nvPr/>
          </p:nvSpPr>
          <p:spPr bwMode="auto">
            <a:xfrm>
              <a:off x="6378977" y="3417888"/>
              <a:ext cx="615685" cy="567531"/>
            </a:xfrm>
            <a:custGeom>
              <a:avLst/>
              <a:gdLst>
                <a:gd name="T0" fmla="*/ 195 w 219"/>
                <a:gd name="T1" fmla="*/ 162 h 202"/>
                <a:gd name="T2" fmla="*/ 115 w 219"/>
                <a:gd name="T3" fmla="*/ 202 h 202"/>
                <a:gd name="T4" fmla="*/ 95 w 219"/>
                <a:gd name="T5" fmla="*/ 200 h 202"/>
                <a:gd name="T6" fmla="*/ 57 w 219"/>
                <a:gd name="T7" fmla="*/ 183 h 202"/>
                <a:gd name="T8" fmla="*/ 39 w 219"/>
                <a:gd name="T9" fmla="*/ 37 h 202"/>
                <a:gd name="T10" fmla="*/ 77 w 219"/>
                <a:gd name="T11" fmla="*/ 10 h 202"/>
                <a:gd name="T12" fmla="*/ 137 w 219"/>
                <a:gd name="T13" fmla="*/ 4 h 202"/>
                <a:gd name="T14" fmla="*/ 208 w 219"/>
                <a:gd name="T15" fmla="*/ 66 h 202"/>
                <a:gd name="T16" fmla="*/ 211 w 219"/>
                <a:gd name="T17" fmla="*/ 74 h 202"/>
                <a:gd name="T18" fmla="*/ 195 w 219"/>
                <a:gd name="T19" fmla="*/ 16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01">
                  <a:moveTo>
                    <a:pt x="195" y="162"/>
                  </a:moveTo>
                  <a:cubicBezTo>
                    <a:pt x="175" y="188"/>
                    <a:pt x="145" y="201"/>
                    <a:pt x="115" y="202"/>
                  </a:cubicBezTo>
                  <a:cubicBezTo>
                    <a:pt x="109" y="202"/>
                    <a:pt x="102" y="202"/>
                    <a:pt x="95" y="200"/>
                  </a:cubicBezTo>
                  <a:cubicBezTo>
                    <a:pt x="81" y="197"/>
                    <a:pt x="68" y="191"/>
                    <a:pt x="57" y="183"/>
                  </a:cubicBezTo>
                  <a:cubicBezTo>
                    <a:pt x="11" y="149"/>
                    <a:pt x="0" y="83"/>
                    <a:pt x="39" y="37"/>
                  </a:cubicBezTo>
                  <a:cubicBezTo>
                    <a:pt x="49" y="25"/>
                    <a:pt x="63" y="16"/>
                    <a:pt x="77" y="10"/>
                  </a:cubicBezTo>
                  <a:cubicBezTo>
                    <a:pt x="101" y="1"/>
                    <a:pt x="122" y="0"/>
                    <a:pt x="137" y="4"/>
                  </a:cubicBezTo>
                  <a:cubicBezTo>
                    <a:pt x="169" y="12"/>
                    <a:pt x="196" y="34"/>
                    <a:pt x="208" y="66"/>
                  </a:cubicBezTo>
                  <a:cubicBezTo>
                    <a:pt x="209" y="68"/>
                    <a:pt x="210" y="71"/>
                    <a:pt x="211" y="74"/>
                  </a:cubicBezTo>
                  <a:cubicBezTo>
                    <a:pt x="219" y="107"/>
                    <a:pt x="214" y="136"/>
                    <a:pt x="195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625"/>
            <p:cNvSpPr/>
            <p:nvPr/>
          </p:nvSpPr>
          <p:spPr bwMode="auto">
            <a:xfrm>
              <a:off x="6468406" y="3648340"/>
              <a:ext cx="478102" cy="297524"/>
            </a:xfrm>
            <a:custGeom>
              <a:avLst/>
              <a:gdLst>
                <a:gd name="T0" fmla="*/ 170 w 170"/>
                <a:gd name="T1" fmla="*/ 28 h 106"/>
                <a:gd name="T2" fmla="*/ 169 w 170"/>
                <a:gd name="T3" fmla="*/ 31 h 106"/>
                <a:gd name="T4" fmla="*/ 167 w 170"/>
                <a:gd name="T5" fmla="*/ 40 h 106"/>
                <a:gd name="T6" fmla="*/ 165 w 170"/>
                <a:gd name="T7" fmla="*/ 46 h 106"/>
                <a:gd name="T8" fmla="*/ 163 w 170"/>
                <a:gd name="T9" fmla="*/ 52 h 106"/>
                <a:gd name="T10" fmla="*/ 159 w 170"/>
                <a:gd name="T11" fmla="*/ 60 h 106"/>
                <a:gd name="T12" fmla="*/ 154 w 170"/>
                <a:gd name="T13" fmla="*/ 67 h 106"/>
                <a:gd name="T14" fmla="*/ 147 w 170"/>
                <a:gd name="T15" fmla="*/ 75 h 106"/>
                <a:gd name="T16" fmla="*/ 144 w 170"/>
                <a:gd name="T17" fmla="*/ 79 h 106"/>
                <a:gd name="T18" fmla="*/ 140 w 170"/>
                <a:gd name="T19" fmla="*/ 83 h 106"/>
                <a:gd name="T20" fmla="*/ 121 w 170"/>
                <a:gd name="T21" fmla="*/ 96 h 106"/>
                <a:gd name="T22" fmla="*/ 98 w 170"/>
                <a:gd name="T23" fmla="*/ 104 h 106"/>
                <a:gd name="T24" fmla="*/ 72 w 170"/>
                <a:gd name="T25" fmla="*/ 105 h 106"/>
                <a:gd name="T26" fmla="*/ 48 w 170"/>
                <a:gd name="T27" fmla="*/ 97 h 106"/>
                <a:gd name="T28" fmla="*/ 28 w 170"/>
                <a:gd name="T29" fmla="*/ 81 h 106"/>
                <a:gd name="T30" fmla="*/ 14 w 170"/>
                <a:gd name="T31" fmla="*/ 63 h 106"/>
                <a:gd name="T32" fmla="*/ 5 w 170"/>
                <a:gd name="T33" fmla="*/ 45 h 106"/>
                <a:gd name="T34" fmla="*/ 3 w 170"/>
                <a:gd name="T35" fmla="*/ 36 h 106"/>
                <a:gd name="T36" fmla="*/ 1 w 170"/>
                <a:gd name="T37" fmla="*/ 27 h 106"/>
                <a:gd name="T38" fmla="*/ 0 w 170"/>
                <a:gd name="T39" fmla="*/ 20 h 106"/>
                <a:gd name="T40" fmla="*/ 0 w 170"/>
                <a:gd name="T41" fmla="*/ 14 h 106"/>
                <a:gd name="T42" fmla="*/ 0 w 170"/>
                <a:gd name="T43" fmla="*/ 9 h 106"/>
                <a:gd name="T44" fmla="*/ 1 w 170"/>
                <a:gd name="T45" fmla="*/ 5 h 106"/>
                <a:gd name="T46" fmla="*/ 1 w 170"/>
                <a:gd name="T47" fmla="*/ 2 h 106"/>
                <a:gd name="T48" fmla="*/ 4 w 170"/>
                <a:gd name="T49" fmla="*/ 1 h 106"/>
                <a:gd name="T50" fmla="*/ 5 w 170"/>
                <a:gd name="T51" fmla="*/ 3 h 106"/>
                <a:gd name="T52" fmla="*/ 5 w 170"/>
                <a:gd name="T53" fmla="*/ 3 h 106"/>
                <a:gd name="T54" fmla="*/ 5 w 170"/>
                <a:gd name="T55" fmla="*/ 6 h 106"/>
                <a:gd name="T56" fmla="*/ 4 w 170"/>
                <a:gd name="T57" fmla="*/ 9 h 106"/>
                <a:gd name="T58" fmla="*/ 4 w 170"/>
                <a:gd name="T59" fmla="*/ 14 h 106"/>
                <a:gd name="T60" fmla="*/ 4 w 170"/>
                <a:gd name="T61" fmla="*/ 20 h 106"/>
                <a:gd name="T62" fmla="*/ 5 w 170"/>
                <a:gd name="T63" fmla="*/ 27 h 106"/>
                <a:gd name="T64" fmla="*/ 6 w 170"/>
                <a:gd name="T65" fmla="*/ 35 h 106"/>
                <a:gd name="T66" fmla="*/ 9 w 170"/>
                <a:gd name="T67" fmla="*/ 43 h 106"/>
                <a:gd name="T68" fmla="*/ 17 w 170"/>
                <a:gd name="T69" fmla="*/ 61 h 106"/>
                <a:gd name="T70" fmla="*/ 31 w 170"/>
                <a:gd name="T71" fmla="*/ 79 h 106"/>
                <a:gd name="T72" fmla="*/ 50 w 170"/>
                <a:gd name="T73" fmla="*/ 93 h 106"/>
                <a:gd name="T74" fmla="*/ 72 w 170"/>
                <a:gd name="T75" fmla="*/ 101 h 106"/>
                <a:gd name="T76" fmla="*/ 97 w 170"/>
                <a:gd name="T77" fmla="*/ 101 h 106"/>
                <a:gd name="T78" fmla="*/ 119 w 170"/>
                <a:gd name="T79" fmla="*/ 93 h 106"/>
                <a:gd name="T80" fmla="*/ 137 w 170"/>
                <a:gd name="T81" fmla="*/ 80 h 106"/>
                <a:gd name="T82" fmla="*/ 141 w 170"/>
                <a:gd name="T83" fmla="*/ 77 h 106"/>
                <a:gd name="T84" fmla="*/ 145 w 170"/>
                <a:gd name="T85" fmla="*/ 73 h 106"/>
                <a:gd name="T86" fmla="*/ 151 w 170"/>
                <a:gd name="T87" fmla="*/ 65 h 106"/>
                <a:gd name="T88" fmla="*/ 156 w 170"/>
                <a:gd name="T89" fmla="*/ 58 h 106"/>
                <a:gd name="T90" fmla="*/ 160 w 170"/>
                <a:gd name="T91" fmla="*/ 51 h 106"/>
                <a:gd name="T92" fmla="*/ 163 w 170"/>
                <a:gd name="T93" fmla="*/ 45 h 106"/>
                <a:gd name="T94" fmla="*/ 164 w 170"/>
                <a:gd name="T95" fmla="*/ 39 h 106"/>
                <a:gd name="T96" fmla="*/ 166 w 170"/>
                <a:gd name="T97" fmla="*/ 31 h 106"/>
                <a:gd name="T98" fmla="*/ 167 w 170"/>
                <a:gd name="T99" fmla="*/ 28 h 106"/>
                <a:gd name="T100" fmla="*/ 169 w 170"/>
                <a:gd name="T101" fmla="*/ 27 h 106"/>
                <a:gd name="T102" fmla="*/ 170 w 170"/>
                <a:gd name="T103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105">
                  <a:moveTo>
                    <a:pt x="170" y="28"/>
                  </a:moveTo>
                  <a:cubicBezTo>
                    <a:pt x="170" y="28"/>
                    <a:pt x="170" y="29"/>
                    <a:pt x="169" y="31"/>
                  </a:cubicBezTo>
                  <a:cubicBezTo>
                    <a:pt x="169" y="33"/>
                    <a:pt x="169" y="36"/>
                    <a:pt x="167" y="40"/>
                  </a:cubicBezTo>
                  <a:cubicBezTo>
                    <a:pt x="167" y="42"/>
                    <a:pt x="166" y="44"/>
                    <a:pt x="165" y="46"/>
                  </a:cubicBezTo>
                  <a:cubicBezTo>
                    <a:pt x="165" y="48"/>
                    <a:pt x="164" y="50"/>
                    <a:pt x="163" y="52"/>
                  </a:cubicBezTo>
                  <a:cubicBezTo>
                    <a:pt x="161" y="55"/>
                    <a:pt x="160" y="57"/>
                    <a:pt x="159" y="60"/>
                  </a:cubicBezTo>
                  <a:cubicBezTo>
                    <a:pt x="157" y="62"/>
                    <a:pt x="156" y="65"/>
                    <a:pt x="154" y="67"/>
                  </a:cubicBezTo>
                  <a:cubicBezTo>
                    <a:pt x="152" y="70"/>
                    <a:pt x="150" y="73"/>
                    <a:pt x="147" y="75"/>
                  </a:cubicBezTo>
                  <a:cubicBezTo>
                    <a:pt x="146" y="76"/>
                    <a:pt x="145" y="78"/>
                    <a:pt x="144" y="79"/>
                  </a:cubicBezTo>
                  <a:cubicBezTo>
                    <a:pt x="142" y="80"/>
                    <a:pt x="141" y="81"/>
                    <a:pt x="140" y="83"/>
                  </a:cubicBezTo>
                  <a:cubicBezTo>
                    <a:pt x="134" y="87"/>
                    <a:pt x="128" y="92"/>
                    <a:pt x="121" y="96"/>
                  </a:cubicBezTo>
                  <a:cubicBezTo>
                    <a:pt x="114" y="99"/>
                    <a:pt x="106" y="102"/>
                    <a:pt x="98" y="104"/>
                  </a:cubicBezTo>
                  <a:cubicBezTo>
                    <a:pt x="89" y="106"/>
                    <a:pt x="80" y="106"/>
                    <a:pt x="72" y="105"/>
                  </a:cubicBezTo>
                  <a:cubicBezTo>
                    <a:pt x="63" y="104"/>
                    <a:pt x="55" y="101"/>
                    <a:pt x="48" y="97"/>
                  </a:cubicBezTo>
                  <a:cubicBezTo>
                    <a:pt x="40" y="93"/>
                    <a:pt x="34" y="87"/>
                    <a:pt x="28" y="81"/>
                  </a:cubicBezTo>
                  <a:cubicBezTo>
                    <a:pt x="22" y="76"/>
                    <a:pt x="18" y="69"/>
                    <a:pt x="14" y="63"/>
                  </a:cubicBezTo>
                  <a:cubicBezTo>
                    <a:pt x="10" y="57"/>
                    <a:pt x="7" y="51"/>
                    <a:pt x="5" y="45"/>
                  </a:cubicBezTo>
                  <a:cubicBezTo>
                    <a:pt x="4" y="41"/>
                    <a:pt x="3" y="39"/>
                    <a:pt x="3" y="36"/>
                  </a:cubicBezTo>
                  <a:cubicBezTo>
                    <a:pt x="2" y="33"/>
                    <a:pt x="1" y="30"/>
                    <a:pt x="1" y="27"/>
                  </a:cubicBezTo>
                  <a:cubicBezTo>
                    <a:pt x="1" y="25"/>
                    <a:pt x="1" y="23"/>
                    <a:pt x="0" y="20"/>
                  </a:cubicBezTo>
                  <a:cubicBezTo>
                    <a:pt x="0" y="18"/>
                    <a:pt x="0" y="16"/>
                    <a:pt x="0" y="14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6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6"/>
                    <a:pt x="4" y="18"/>
                    <a:pt x="4" y="20"/>
                  </a:cubicBezTo>
                  <a:cubicBezTo>
                    <a:pt x="4" y="22"/>
                    <a:pt x="5" y="24"/>
                    <a:pt x="5" y="27"/>
                  </a:cubicBezTo>
                  <a:cubicBezTo>
                    <a:pt x="5" y="29"/>
                    <a:pt x="6" y="32"/>
                    <a:pt x="6" y="35"/>
                  </a:cubicBezTo>
                  <a:cubicBezTo>
                    <a:pt x="7" y="38"/>
                    <a:pt x="8" y="40"/>
                    <a:pt x="9" y="43"/>
                  </a:cubicBezTo>
                  <a:cubicBezTo>
                    <a:pt x="11" y="49"/>
                    <a:pt x="14" y="55"/>
                    <a:pt x="17" y="61"/>
                  </a:cubicBezTo>
                  <a:cubicBezTo>
                    <a:pt x="21" y="67"/>
                    <a:pt x="25" y="73"/>
                    <a:pt x="31" y="79"/>
                  </a:cubicBezTo>
                  <a:cubicBezTo>
                    <a:pt x="36" y="84"/>
                    <a:pt x="42" y="89"/>
                    <a:pt x="50" y="93"/>
                  </a:cubicBezTo>
                  <a:cubicBezTo>
                    <a:pt x="57" y="97"/>
                    <a:pt x="64" y="100"/>
                    <a:pt x="72" y="101"/>
                  </a:cubicBezTo>
                  <a:cubicBezTo>
                    <a:pt x="81" y="102"/>
                    <a:pt x="89" y="102"/>
                    <a:pt x="97" y="101"/>
                  </a:cubicBezTo>
                  <a:cubicBezTo>
                    <a:pt x="105" y="99"/>
                    <a:pt x="112" y="96"/>
                    <a:pt x="119" y="93"/>
                  </a:cubicBezTo>
                  <a:cubicBezTo>
                    <a:pt x="126" y="89"/>
                    <a:pt x="132" y="85"/>
                    <a:pt x="137" y="80"/>
                  </a:cubicBezTo>
                  <a:cubicBezTo>
                    <a:pt x="139" y="79"/>
                    <a:pt x="140" y="78"/>
                    <a:pt x="141" y="77"/>
                  </a:cubicBezTo>
                  <a:cubicBezTo>
                    <a:pt x="143" y="75"/>
                    <a:pt x="144" y="74"/>
                    <a:pt x="145" y="73"/>
                  </a:cubicBezTo>
                  <a:cubicBezTo>
                    <a:pt x="147" y="70"/>
                    <a:pt x="149" y="68"/>
                    <a:pt x="151" y="65"/>
                  </a:cubicBezTo>
                  <a:cubicBezTo>
                    <a:pt x="153" y="63"/>
                    <a:pt x="154" y="60"/>
                    <a:pt x="156" y="58"/>
                  </a:cubicBezTo>
                  <a:cubicBezTo>
                    <a:pt x="157" y="56"/>
                    <a:pt x="159" y="53"/>
                    <a:pt x="160" y="51"/>
                  </a:cubicBezTo>
                  <a:cubicBezTo>
                    <a:pt x="161" y="49"/>
                    <a:pt x="162" y="47"/>
                    <a:pt x="163" y="45"/>
                  </a:cubicBezTo>
                  <a:cubicBezTo>
                    <a:pt x="163" y="43"/>
                    <a:pt x="164" y="41"/>
                    <a:pt x="164" y="39"/>
                  </a:cubicBezTo>
                  <a:cubicBezTo>
                    <a:pt x="166" y="36"/>
                    <a:pt x="166" y="33"/>
                    <a:pt x="166" y="31"/>
                  </a:cubicBezTo>
                  <a:cubicBezTo>
                    <a:pt x="167" y="29"/>
                    <a:pt x="167" y="28"/>
                    <a:pt x="167" y="28"/>
                  </a:cubicBezTo>
                  <a:cubicBezTo>
                    <a:pt x="167" y="27"/>
                    <a:pt x="168" y="27"/>
                    <a:pt x="169" y="27"/>
                  </a:cubicBezTo>
                  <a:cubicBezTo>
                    <a:pt x="170" y="27"/>
                    <a:pt x="170" y="28"/>
                    <a:pt x="170" y="28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626"/>
            <p:cNvSpPr/>
            <p:nvPr/>
          </p:nvSpPr>
          <p:spPr bwMode="auto">
            <a:xfrm>
              <a:off x="6630067" y="3644901"/>
              <a:ext cx="123825" cy="189177"/>
            </a:xfrm>
            <a:custGeom>
              <a:avLst/>
              <a:gdLst>
                <a:gd name="T0" fmla="*/ 41 w 44"/>
                <a:gd name="T1" fmla="*/ 36 h 67"/>
                <a:gd name="T2" fmla="*/ 17 w 44"/>
                <a:gd name="T3" fmla="*/ 65 h 67"/>
                <a:gd name="T4" fmla="*/ 3 w 44"/>
                <a:gd name="T5" fmla="*/ 30 h 67"/>
                <a:gd name="T6" fmla="*/ 27 w 44"/>
                <a:gd name="T7" fmla="*/ 2 h 67"/>
                <a:gd name="T8" fmla="*/ 41 w 44"/>
                <a:gd name="T9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7">
                  <a:moveTo>
                    <a:pt x="41" y="36"/>
                  </a:moveTo>
                  <a:cubicBezTo>
                    <a:pt x="39" y="54"/>
                    <a:pt x="28" y="67"/>
                    <a:pt x="17" y="65"/>
                  </a:cubicBezTo>
                  <a:cubicBezTo>
                    <a:pt x="7" y="63"/>
                    <a:pt x="0" y="48"/>
                    <a:pt x="3" y="30"/>
                  </a:cubicBezTo>
                  <a:cubicBezTo>
                    <a:pt x="6" y="13"/>
                    <a:pt x="17" y="0"/>
                    <a:pt x="27" y="2"/>
                  </a:cubicBezTo>
                  <a:cubicBezTo>
                    <a:pt x="38" y="3"/>
                    <a:pt x="44" y="19"/>
                    <a:pt x="41" y="36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627"/>
            <p:cNvSpPr/>
            <p:nvPr/>
          </p:nvSpPr>
          <p:spPr bwMode="auto">
            <a:xfrm>
              <a:off x="6683381" y="3749808"/>
              <a:ext cx="41275" cy="55033"/>
            </a:xfrm>
            <a:custGeom>
              <a:avLst/>
              <a:gdLst>
                <a:gd name="T0" fmla="*/ 15 w 15"/>
                <a:gd name="T1" fmla="*/ 2 h 20"/>
                <a:gd name="T2" fmla="*/ 15 w 15"/>
                <a:gd name="T3" fmla="*/ 2 h 20"/>
                <a:gd name="T4" fmla="*/ 15 w 15"/>
                <a:gd name="T5" fmla="*/ 5 h 20"/>
                <a:gd name="T6" fmla="*/ 12 w 15"/>
                <a:gd name="T7" fmla="*/ 12 h 20"/>
                <a:gd name="T8" fmla="*/ 11 w 15"/>
                <a:gd name="T9" fmla="*/ 14 h 20"/>
                <a:gd name="T10" fmla="*/ 9 w 15"/>
                <a:gd name="T11" fmla="*/ 15 h 20"/>
                <a:gd name="T12" fmla="*/ 6 w 15"/>
                <a:gd name="T13" fmla="*/ 18 h 20"/>
                <a:gd name="T14" fmla="*/ 5 w 15"/>
                <a:gd name="T15" fmla="*/ 19 h 20"/>
                <a:gd name="T16" fmla="*/ 4 w 15"/>
                <a:gd name="T17" fmla="*/ 19 h 20"/>
                <a:gd name="T18" fmla="*/ 3 w 15"/>
                <a:gd name="T19" fmla="*/ 20 h 20"/>
                <a:gd name="T20" fmla="*/ 0 w 15"/>
                <a:gd name="T21" fmla="*/ 19 h 20"/>
                <a:gd name="T22" fmla="*/ 1 w 15"/>
                <a:gd name="T23" fmla="*/ 16 h 20"/>
                <a:gd name="T24" fmla="*/ 2 w 15"/>
                <a:gd name="T25" fmla="*/ 16 h 20"/>
                <a:gd name="T26" fmla="*/ 3 w 15"/>
                <a:gd name="T27" fmla="*/ 16 h 20"/>
                <a:gd name="T28" fmla="*/ 3 w 15"/>
                <a:gd name="T29" fmla="*/ 15 h 20"/>
                <a:gd name="T30" fmla="*/ 4 w 15"/>
                <a:gd name="T31" fmla="*/ 15 h 20"/>
                <a:gd name="T32" fmla="*/ 6 w 15"/>
                <a:gd name="T33" fmla="*/ 13 h 20"/>
                <a:gd name="T34" fmla="*/ 7 w 15"/>
                <a:gd name="T35" fmla="*/ 11 h 20"/>
                <a:gd name="T36" fmla="*/ 8 w 15"/>
                <a:gd name="T37" fmla="*/ 10 h 20"/>
                <a:gd name="T38" fmla="*/ 11 w 15"/>
                <a:gd name="T39" fmla="*/ 4 h 20"/>
                <a:gd name="T40" fmla="*/ 12 w 15"/>
                <a:gd name="T41" fmla="*/ 1 h 20"/>
                <a:gd name="T42" fmla="*/ 14 w 15"/>
                <a:gd name="T43" fmla="*/ 0 h 20"/>
                <a:gd name="T44" fmla="*/ 15 w 15"/>
                <a:gd name="T4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0">
                  <a:moveTo>
                    <a:pt x="15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4" y="7"/>
                    <a:pt x="13" y="9"/>
                    <a:pt x="12" y="12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0" y="14"/>
                    <a:pt x="10" y="15"/>
                    <a:pt x="9" y="15"/>
                  </a:cubicBezTo>
                  <a:cubicBezTo>
                    <a:pt x="8" y="16"/>
                    <a:pt x="7" y="17"/>
                    <a:pt x="6" y="18"/>
                  </a:cubicBezTo>
                  <a:cubicBezTo>
                    <a:pt x="6" y="18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1" y="20"/>
                    <a:pt x="0" y="19"/>
                  </a:cubicBezTo>
                  <a:cubicBezTo>
                    <a:pt x="0" y="18"/>
                    <a:pt x="1" y="17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6" y="14"/>
                    <a:pt x="6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10" y="8"/>
                    <a:pt x="11" y="6"/>
                    <a:pt x="11" y="4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628"/>
            <p:cNvSpPr/>
            <p:nvPr/>
          </p:nvSpPr>
          <p:spPr bwMode="auto">
            <a:xfrm>
              <a:off x="6511402" y="3419608"/>
              <a:ext cx="435108" cy="283766"/>
            </a:xfrm>
            <a:custGeom>
              <a:avLst/>
              <a:gdLst>
                <a:gd name="T0" fmla="*/ 71 w 155"/>
                <a:gd name="T1" fmla="*/ 98 h 101"/>
                <a:gd name="T2" fmla="*/ 3 w 155"/>
                <a:gd name="T3" fmla="*/ 45 h 101"/>
                <a:gd name="T4" fmla="*/ 0 w 155"/>
                <a:gd name="T5" fmla="*/ 32 h 101"/>
                <a:gd name="T6" fmla="*/ 2 w 155"/>
                <a:gd name="T7" fmla="*/ 27 h 101"/>
                <a:gd name="T8" fmla="*/ 69 w 155"/>
                <a:gd name="T9" fmla="*/ 1 h 101"/>
                <a:gd name="T10" fmla="*/ 154 w 155"/>
                <a:gd name="T11" fmla="*/ 50 h 101"/>
                <a:gd name="T12" fmla="*/ 154 w 155"/>
                <a:gd name="T13" fmla="*/ 58 h 101"/>
                <a:gd name="T14" fmla="*/ 121 w 155"/>
                <a:gd name="T15" fmla="*/ 90 h 101"/>
                <a:gd name="T16" fmla="*/ 71 w 155"/>
                <a:gd name="T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00">
                  <a:moveTo>
                    <a:pt x="71" y="98"/>
                  </a:moveTo>
                  <a:cubicBezTo>
                    <a:pt x="41" y="94"/>
                    <a:pt x="13" y="75"/>
                    <a:pt x="3" y="45"/>
                  </a:cubicBezTo>
                  <a:cubicBezTo>
                    <a:pt x="1" y="41"/>
                    <a:pt x="0" y="36"/>
                    <a:pt x="0" y="32"/>
                  </a:cubicBezTo>
                  <a:cubicBezTo>
                    <a:pt x="0" y="30"/>
                    <a:pt x="0" y="28"/>
                    <a:pt x="2" y="27"/>
                  </a:cubicBezTo>
                  <a:cubicBezTo>
                    <a:pt x="14" y="15"/>
                    <a:pt x="39" y="1"/>
                    <a:pt x="69" y="1"/>
                  </a:cubicBezTo>
                  <a:cubicBezTo>
                    <a:pt x="100" y="0"/>
                    <a:pt x="134" y="18"/>
                    <a:pt x="154" y="50"/>
                  </a:cubicBezTo>
                  <a:cubicBezTo>
                    <a:pt x="155" y="52"/>
                    <a:pt x="155" y="55"/>
                    <a:pt x="154" y="58"/>
                  </a:cubicBezTo>
                  <a:cubicBezTo>
                    <a:pt x="147" y="72"/>
                    <a:pt x="135" y="83"/>
                    <a:pt x="121" y="90"/>
                  </a:cubicBezTo>
                  <a:cubicBezTo>
                    <a:pt x="105" y="98"/>
                    <a:pt x="88" y="101"/>
                    <a:pt x="71" y="9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629"/>
            <p:cNvSpPr/>
            <p:nvPr/>
          </p:nvSpPr>
          <p:spPr bwMode="auto">
            <a:xfrm>
              <a:off x="6542358" y="3467762"/>
              <a:ext cx="376635" cy="127265"/>
            </a:xfrm>
            <a:custGeom>
              <a:avLst/>
              <a:gdLst>
                <a:gd name="T0" fmla="*/ 131 w 134"/>
                <a:gd name="T1" fmla="*/ 44 h 45"/>
                <a:gd name="T2" fmla="*/ 128 w 134"/>
                <a:gd name="T3" fmla="*/ 39 h 45"/>
                <a:gd name="T4" fmla="*/ 123 w 134"/>
                <a:gd name="T5" fmla="*/ 33 h 45"/>
                <a:gd name="T6" fmla="*/ 117 w 134"/>
                <a:gd name="T7" fmla="*/ 26 h 45"/>
                <a:gd name="T8" fmla="*/ 108 w 134"/>
                <a:gd name="T9" fmla="*/ 20 h 45"/>
                <a:gd name="T10" fmla="*/ 103 w 134"/>
                <a:gd name="T11" fmla="*/ 17 h 45"/>
                <a:gd name="T12" fmla="*/ 97 w 134"/>
                <a:gd name="T13" fmla="*/ 14 h 45"/>
                <a:gd name="T14" fmla="*/ 85 w 134"/>
                <a:gd name="T15" fmla="*/ 9 h 45"/>
                <a:gd name="T16" fmla="*/ 79 w 134"/>
                <a:gd name="T17" fmla="*/ 7 h 45"/>
                <a:gd name="T18" fmla="*/ 75 w 134"/>
                <a:gd name="T19" fmla="*/ 6 h 45"/>
                <a:gd name="T20" fmla="*/ 72 w 134"/>
                <a:gd name="T21" fmla="*/ 6 h 45"/>
                <a:gd name="T22" fmla="*/ 65 w 134"/>
                <a:gd name="T23" fmla="*/ 5 h 45"/>
                <a:gd name="T24" fmla="*/ 58 w 134"/>
                <a:gd name="T25" fmla="*/ 4 h 45"/>
                <a:gd name="T26" fmla="*/ 45 w 134"/>
                <a:gd name="T27" fmla="*/ 5 h 45"/>
                <a:gd name="T28" fmla="*/ 39 w 134"/>
                <a:gd name="T29" fmla="*/ 6 h 45"/>
                <a:gd name="T30" fmla="*/ 33 w 134"/>
                <a:gd name="T31" fmla="*/ 8 h 45"/>
                <a:gd name="T32" fmla="*/ 23 w 134"/>
                <a:gd name="T33" fmla="*/ 12 h 45"/>
                <a:gd name="T34" fmla="*/ 15 w 134"/>
                <a:gd name="T35" fmla="*/ 16 h 45"/>
                <a:gd name="T36" fmla="*/ 8 w 134"/>
                <a:gd name="T37" fmla="*/ 20 h 45"/>
                <a:gd name="T38" fmla="*/ 3 w 134"/>
                <a:gd name="T39" fmla="*/ 23 h 45"/>
                <a:gd name="T40" fmla="*/ 3 w 134"/>
                <a:gd name="T41" fmla="*/ 23 h 45"/>
                <a:gd name="T42" fmla="*/ 0 w 134"/>
                <a:gd name="T43" fmla="*/ 23 h 45"/>
                <a:gd name="T44" fmla="*/ 1 w 134"/>
                <a:gd name="T45" fmla="*/ 20 h 45"/>
                <a:gd name="T46" fmla="*/ 6 w 134"/>
                <a:gd name="T47" fmla="*/ 16 h 45"/>
                <a:gd name="T48" fmla="*/ 13 w 134"/>
                <a:gd name="T49" fmla="*/ 12 h 45"/>
                <a:gd name="T50" fmla="*/ 21 w 134"/>
                <a:gd name="T51" fmla="*/ 8 h 45"/>
                <a:gd name="T52" fmla="*/ 32 w 134"/>
                <a:gd name="T53" fmla="*/ 4 h 45"/>
                <a:gd name="T54" fmla="*/ 38 w 134"/>
                <a:gd name="T55" fmla="*/ 3 h 45"/>
                <a:gd name="T56" fmla="*/ 45 w 134"/>
                <a:gd name="T57" fmla="*/ 1 h 45"/>
                <a:gd name="T58" fmla="*/ 58 w 134"/>
                <a:gd name="T59" fmla="*/ 1 h 45"/>
                <a:gd name="T60" fmla="*/ 66 w 134"/>
                <a:gd name="T61" fmla="*/ 1 h 45"/>
                <a:gd name="T62" fmla="*/ 73 w 134"/>
                <a:gd name="T63" fmla="*/ 2 h 45"/>
                <a:gd name="T64" fmla="*/ 76 w 134"/>
                <a:gd name="T65" fmla="*/ 3 h 45"/>
                <a:gd name="T66" fmla="*/ 80 w 134"/>
                <a:gd name="T67" fmla="*/ 3 h 45"/>
                <a:gd name="T68" fmla="*/ 86 w 134"/>
                <a:gd name="T69" fmla="*/ 5 h 45"/>
                <a:gd name="T70" fmla="*/ 99 w 134"/>
                <a:gd name="T71" fmla="*/ 11 h 45"/>
                <a:gd name="T72" fmla="*/ 105 w 134"/>
                <a:gd name="T73" fmla="*/ 14 h 45"/>
                <a:gd name="T74" fmla="*/ 110 w 134"/>
                <a:gd name="T75" fmla="*/ 17 h 45"/>
                <a:gd name="T76" fmla="*/ 119 w 134"/>
                <a:gd name="T77" fmla="*/ 24 h 45"/>
                <a:gd name="T78" fmla="*/ 126 w 134"/>
                <a:gd name="T79" fmla="*/ 31 h 45"/>
                <a:gd name="T80" fmla="*/ 130 w 134"/>
                <a:gd name="T81" fmla="*/ 37 h 45"/>
                <a:gd name="T82" fmla="*/ 134 w 134"/>
                <a:gd name="T83" fmla="*/ 43 h 45"/>
                <a:gd name="T84" fmla="*/ 133 w 134"/>
                <a:gd name="T85" fmla="*/ 45 h 45"/>
                <a:gd name="T86" fmla="*/ 131 w 134"/>
                <a:gd name="T8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45">
                  <a:moveTo>
                    <a:pt x="131" y="44"/>
                  </a:moveTo>
                  <a:cubicBezTo>
                    <a:pt x="131" y="44"/>
                    <a:pt x="130" y="42"/>
                    <a:pt x="128" y="39"/>
                  </a:cubicBezTo>
                  <a:cubicBezTo>
                    <a:pt x="127" y="37"/>
                    <a:pt x="125" y="35"/>
                    <a:pt x="123" y="33"/>
                  </a:cubicBezTo>
                  <a:cubicBezTo>
                    <a:pt x="122" y="31"/>
                    <a:pt x="119" y="29"/>
                    <a:pt x="117" y="26"/>
                  </a:cubicBezTo>
                  <a:cubicBezTo>
                    <a:pt x="114" y="24"/>
                    <a:pt x="112" y="22"/>
                    <a:pt x="108" y="20"/>
                  </a:cubicBezTo>
                  <a:cubicBezTo>
                    <a:pt x="107" y="19"/>
                    <a:pt x="105" y="18"/>
                    <a:pt x="103" y="17"/>
                  </a:cubicBezTo>
                  <a:cubicBezTo>
                    <a:pt x="101" y="16"/>
                    <a:pt x="99" y="15"/>
                    <a:pt x="97" y="14"/>
                  </a:cubicBezTo>
                  <a:cubicBezTo>
                    <a:pt x="94" y="12"/>
                    <a:pt x="89" y="10"/>
                    <a:pt x="85" y="9"/>
                  </a:cubicBezTo>
                  <a:cubicBezTo>
                    <a:pt x="83" y="8"/>
                    <a:pt x="81" y="8"/>
                    <a:pt x="79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4" y="6"/>
                    <a:pt x="73" y="6"/>
                    <a:pt x="72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4"/>
                    <a:pt x="61" y="5"/>
                    <a:pt x="58" y="4"/>
                  </a:cubicBezTo>
                  <a:cubicBezTo>
                    <a:pt x="54" y="4"/>
                    <a:pt x="50" y="5"/>
                    <a:pt x="45" y="5"/>
                  </a:cubicBezTo>
                  <a:cubicBezTo>
                    <a:pt x="43" y="5"/>
                    <a:pt x="41" y="6"/>
                    <a:pt x="39" y="6"/>
                  </a:cubicBezTo>
                  <a:cubicBezTo>
                    <a:pt x="37" y="7"/>
                    <a:pt x="35" y="7"/>
                    <a:pt x="33" y="8"/>
                  </a:cubicBezTo>
                  <a:cubicBezTo>
                    <a:pt x="30" y="9"/>
                    <a:pt x="26" y="10"/>
                    <a:pt x="23" y="12"/>
                  </a:cubicBezTo>
                  <a:cubicBezTo>
                    <a:pt x="20" y="13"/>
                    <a:pt x="17" y="15"/>
                    <a:pt x="15" y="16"/>
                  </a:cubicBezTo>
                  <a:cubicBezTo>
                    <a:pt x="12" y="17"/>
                    <a:pt x="10" y="19"/>
                    <a:pt x="8" y="20"/>
                  </a:cubicBezTo>
                  <a:cubicBezTo>
                    <a:pt x="5" y="22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1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1" y="20"/>
                    <a:pt x="3" y="19"/>
                    <a:pt x="6" y="16"/>
                  </a:cubicBezTo>
                  <a:cubicBezTo>
                    <a:pt x="8" y="15"/>
                    <a:pt x="10" y="14"/>
                    <a:pt x="13" y="12"/>
                  </a:cubicBezTo>
                  <a:cubicBezTo>
                    <a:pt x="15" y="11"/>
                    <a:pt x="18" y="10"/>
                    <a:pt x="21" y="8"/>
                  </a:cubicBezTo>
                  <a:cubicBezTo>
                    <a:pt x="25" y="7"/>
                    <a:pt x="28" y="5"/>
                    <a:pt x="32" y="4"/>
                  </a:cubicBezTo>
                  <a:cubicBezTo>
                    <a:pt x="34" y="4"/>
                    <a:pt x="36" y="3"/>
                    <a:pt x="38" y="3"/>
                  </a:cubicBezTo>
                  <a:cubicBezTo>
                    <a:pt x="40" y="2"/>
                    <a:pt x="43" y="1"/>
                    <a:pt x="45" y="1"/>
                  </a:cubicBezTo>
                  <a:cubicBezTo>
                    <a:pt x="49" y="1"/>
                    <a:pt x="54" y="0"/>
                    <a:pt x="58" y="1"/>
                  </a:cubicBezTo>
                  <a:cubicBezTo>
                    <a:pt x="61" y="1"/>
                    <a:pt x="63" y="1"/>
                    <a:pt x="66" y="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5" y="2"/>
                    <a:pt x="76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2" y="4"/>
                    <a:pt x="84" y="5"/>
                    <a:pt x="86" y="5"/>
                  </a:cubicBezTo>
                  <a:cubicBezTo>
                    <a:pt x="91" y="7"/>
                    <a:pt x="95" y="9"/>
                    <a:pt x="99" y="11"/>
                  </a:cubicBezTo>
                  <a:cubicBezTo>
                    <a:pt x="101" y="11"/>
                    <a:pt x="103" y="12"/>
                    <a:pt x="105" y="14"/>
                  </a:cubicBezTo>
                  <a:cubicBezTo>
                    <a:pt x="107" y="15"/>
                    <a:pt x="108" y="16"/>
                    <a:pt x="110" y="17"/>
                  </a:cubicBezTo>
                  <a:cubicBezTo>
                    <a:pt x="114" y="19"/>
                    <a:pt x="116" y="22"/>
                    <a:pt x="119" y="24"/>
                  </a:cubicBezTo>
                  <a:cubicBezTo>
                    <a:pt x="122" y="27"/>
                    <a:pt x="124" y="29"/>
                    <a:pt x="126" y="31"/>
                  </a:cubicBezTo>
                  <a:cubicBezTo>
                    <a:pt x="128" y="33"/>
                    <a:pt x="129" y="35"/>
                    <a:pt x="130" y="37"/>
                  </a:cubicBezTo>
                  <a:cubicBezTo>
                    <a:pt x="133" y="41"/>
                    <a:pt x="134" y="43"/>
                    <a:pt x="134" y="43"/>
                  </a:cubicBezTo>
                  <a:cubicBezTo>
                    <a:pt x="134" y="43"/>
                    <a:pt x="134" y="44"/>
                    <a:pt x="133" y="45"/>
                  </a:cubicBezTo>
                  <a:cubicBezTo>
                    <a:pt x="133" y="45"/>
                    <a:pt x="132" y="45"/>
                    <a:pt x="131" y="44"/>
                  </a:cubicBezTo>
                  <a:close/>
                </a:path>
              </a:pathLst>
            </a:custGeom>
            <a:solidFill>
              <a:srgbClr val="2B1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8632763" y="3303513"/>
              <a:ext cx="682758" cy="880533"/>
              <a:chOff x="10076529" y="2798763"/>
              <a:chExt cx="682758" cy="880533"/>
            </a:xfrm>
          </p:grpSpPr>
          <p:sp>
            <p:nvSpPr>
              <p:cNvPr id="284" name="Freeform 421"/>
              <p:cNvSpPr/>
              <p:nvPr/>
            </p:nvSpPr>
            <p:spPr bwMode="auto">
              <a:xfrm>
                <a:off x="10086848" y="2798763"/>
                <a:ext cx="672439" cy="880533"/>
              </a:xfrm>
              <a:custGeom>
                <a:avLst/>
                <a:gdLst>
                  <a:gd name="T0" fmla="*/ 11 w 239"/>
                  <a:gd name="T1" fmla="*/ 271 h 313"/>
                  <a:gd name="T2" fmla="*/ 76 w 239"/>
                  <a:gd name="T3" fmla="*/ 308 h 313"/>
                  <a:gd name="T4" fmla="*/ 106 w 239"/>
                  <a:gd name="T5" fmla="*/ 299 h 313"/>
                  <a:gd name="T6" fmla="*/ 233 w 239"/>
                  <a:gd name="T7" fmla="*/ 71 h 313"/>
                  <a:gd name="T8" fmla="*/ 225 w 239"/>
                  <a:gd name="T9" fmla="*/ 42 h 313"/>
                  <a:gd name="T10" fmla="*/ 160 w 239"/>
                  <a:gd name="T11" fmla="*/ 6 h 313"/>
                  <a:gd name="T12" fmla="*/ 131 w 239"/>
                  <a:gd name="T13" fmla="*/ 14 h 313"/>
                  <a:gd name="T14" fmla="*/ 3 w 239"/>
                  <a:gd name="T15" fmla="*/ 242 h 313"/>
                  <a:gd name="T16" fmla="*/ 1 w 239"/>
                  <a:gd name="T17" fmla="*/ 255 h 313"/>
                  <a:gd name="T18" fmla="*/ 11 w 239"/>
                  <a:gd name="T19" fmla="*/ 27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313">
                    <a:moveTo>
                      <a:pt x="11" y="271"/>
                    </a:moveTo>
                    <a:cubicBezTo>
                      <a:pt x="76" y="308"/>
                      <a:pt x="76" y="308"/>
                      <a:pt x="76" y="308"/>
                    </a:cubicBezTo>
                    <a:cubicBezTo>
                      <a:pt x="87" y="313"/>
                      <a:pt x="100" y="310"/>
                      <a:pt x="106" y="299"/>
                    </a:cubicBezTo>
                    <a:cubicBezTo>
                      <a:pt x="233" y="71"/>
                      <a:pt x="233" y="71"/>
                      <a:pt x="233" y="71"/>
                    </a:cubicBezTo>
                    <a:cubicBezTo>
                      <a:pt x="239" y="61"/>
                      <a:pt x="235" y="48"/>
                      <a:pt x="225" y="42"/>
                    </a:cubicBezTo>
                    <a:cubicBezTo>
                      <a:pt x="160" y="6"/>
                      <a:pt x="160" y="6"/>
                      <a:pt x="160" y="6"/>
                    </a:cubicBezTo>
                    <a:cubicBezTo>
                      <a:pt x="150" y="0"/>
                      <a:pt x="137" y="4"/>
                      <a:pt x="131" y="14"/>
                    </a:cubicBezTo>
                    <a:cubicBezTo>
                      <a:pt x="3" y="242"/>
                      <a:pt x="3" y="242"/>
                      <a:pt x="3" y="242"/>
                    </a:cubicBezTo>
                    <a:cubicBezTo>
                      <a:pt x="1" y="246"/>
                      <a:pt x="0" y="250"/>
                      <a:pt x="1" y="255"/>
                    </a:cubicBezTo>
                    <a:cubicBezTo>
                      <a:pt x="1" y="261"/>
                      <a:pt x="5" y="268"/>
                      <a:pt x="11" y="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5" name="Freeform 423"/>
              <p:cNvSpPr/>
              <p:nvPr/>
            </p:nvSpPr>
            <p:spPr bwMode="auto">
              <a:xfrm>
                <a:off x="10076529" y="3386932"/>
                <a:ext cx="359437" cy="288925"/>
              </a:xfrm>
              <a:custGeom>
                <a:avLst/>
                <a:gdLst>
                  <a:gd name="T0" fmla="*/ 128 w 128"/>
                  <a:gd name="T1" fmla="*/ 57 h 103"/>
                  <a:gd name="T2" fmla="*/ 108 w 128"/>
                  <a:gd name="T3" fmla="*/ 93 h 103"/>
                  <a:gd name="T4" fmla="*/ 108 w 128"/>
                  <a:gd name="T5" fmla="*/ 93 h 103"/>
                  <a:gd name="T6" fmla="*/ 85 w 128"/>
                  <a:gd name="T7" fmla="*/ 100 h 103"/>
                  <a:gd name="T8" fmla="*/ 10 w 128"/>
                  <a:gd name="T9" fmla="*/ 58 h 103"/>
                  <a:gd name="T10" fmla="*/ 10 w 128"/>
                  <a:gd name="T11" fmla="*/ 58 h 103"/>
                  <a:gd name="T12" fmla="*/ 7 w 128"/>
                  <a:gd name="T13" fmla="*/ 33 h 103"/>
                  <a:gd name="T14" fmla="*/ 26 w 128"/>
                  <a:gd name="T15" fmla="*/ 0 h 103"/>
                  <a:gd name="T16" fmla="*/ 128 w 128"/>
                  <a:gd name="T17" fmla="*/ 5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03">
                    <a:moveTo>
                      <a:pt x="128" y="57"/>
                    </a:moveTo>
                    <a:cubicBezTo>
                      <a:pt x="128" y="57"/>
                      <a:pt x="109" y="91"/>
                      <a:pt x="108" y="93"/>
                    </a:cubicBezTo>
                    <a:cubicBezTo>
                      <a:pt x="108" y="93"/>
                      <a:pt x="108" y="93"/>
                      <a:pt x="108" y="93"/>
                    </a:cubicBezTo>
                    <a:cubicBezTo>
                      <a:pt x="103" y="99"/>
                      <a:pt x="94" y="103"/>
                      <a:pt x="85" y="100"/>
                    </a:cubicBezTo>
                    <a:cubicBezTo>
                      <a:pt x="7" y="56"/>
                      <a:pt x="12" y="60"/>
                      <a:pt x="10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4" y="52"/>
                      <a:pt x="3" y="41"/>
                      <a:pt x="7" y="33"/>
                    </a:cubicBezTo>
                    <a:cubicBezTo>
                      <a:pt x="9" y="29"/>
                      <a:pt x="0" y="45"/>
                      <a:pt x="26" y="0"/>
                    </a:cubicBezTo>
                    <a:lnTo>
                      <a:pt x="128" y="5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6" name="Freeform 424"/>
              <p:cNvSpPr/>
              <p:nvPr/>
            </p:nvSpPr>
            <p:spPr bwMode="auto">
              <a:xfrm>
                <a:off x="10405010" y="2803922"/>
                <a:ext cx="354277" cy="287206"/>
              </a:xfrm>
              <a:custGeom>
                <a:avLst/>
                <a:gdLst>
                  <a:gd name="T0" fmla="*/ 102 w 126"/>
                  <a:gd name="T1" fmla="*/ 102 h 102"/>
                  <a:gd name="T2" fmla="*/ 0 w 126"/>
                  <a:gd name="T3" fmla="*/ 44 h 102"/>
                  <a:gd name="T4" fmla="*/ 25 w 126"/>
                  <a:gd name="T5" fmla="*/ 4 h 102"/>
                  <a:gd name="T6" fmla="*/ 47 w 126"/>
                  <a:gd name="T7" fmla="*/ 4 h 102"/>
                  <a:gd name="T8" fmla="*/ 121 w 126"/>
                  <a:gd name="T9" fmla="*/ 51 h 102"/>
                  <a:gd name="T10" fmla="*/ 121 w 126"/>
                  <a:gd name="T11" fmla="*/ 51 h 102"/>
                  <a:gd name="T12" fmla="*/ 102 w 126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02">
                    <a:moveTo>
                      <a:pt x="102" y="102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18" y="11"/>
                      <a:pt x="19" y="8"/>
                      <a:pt x="25" y="4"/>
                    </a:cubicBezTo>
                    <a:cubicBezTo>
                      <a:pt x="32" y="0"/>
                      <a:pt x="41" y="0"/>
                      <a:pt x="47" y="4"/>
                    </a:cubicBezTo>
                    <a:cubicBezTo>
                      <a:pt x="114" y="42"/>
                      <a:pt x="117" y="41"/>
                      <a:pt x="121" y="51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6" y="63"/>
                      <a:pt x="119" y="71"/>
                      <a:pt x="102" y="1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7" name="Oval 425"/>
              <p:cNvSpPr>
                <a:spLocks noChangeArrowheads="1"/>
              </p:cNvSpPr>
              <p:nvPr/>
            </p:nvSpPr>
            <p:spPr bwMode="auto">
              <a:xfrm>
                <a:off x="10315581" y="3110045"/>
                <a:ext cx="232172" cy="2304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8" name="Oval 426"/>
              <p:cNvSpPr>
                <a:spLocks noChangeArrowheads="1"/>
              </p:cNvSpPr>
              <p:nvPr/>
            </p:nvSpPr>
            <p:spPr bwMode="auto">
              <a:xfrm>
                <a:off x="10379213" y="3171958"/>
                <a:ext cx="104908" cy="1066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665424" y="3671978"/>
              <a:ext cx="347398" cy="295804"/>
              <a:chOff x="10523675" y="3476361"/>
              <a:chExt cx="347398" cy="295804"/>
            </a:xfrm>
          </p:grpSpPr>
          <p:sp>
            <p:nvSpPr>
              <p:cNvPr id="290" name="Freeform 478"/>
              <p:cNvSpPr/>
              <p:nvPr/>
            </p:nvSpPr>
            <p:spPr bwMode="auto">
              <a:xfrm>
                <a:off x="10523675" y="3476361"/>
                <a:ext cx="347398" cy="295804"/>
              </a:xfrm>
              <a:custGeom>
                <a:avLst/>
                <a:gdLst>
                  <a:gd name="T0" fmla="*/ 18 w 124"/>
                  <a:gd name="T1" fmla="*/ 56 h 105"/>
                  <a:gd name="T2" fmla="*/ 22 w 124"/>
                  <a:gd name="T3" fmla="*/ 53 h 105"/>
                  <a:gd name="T4" fmla="*/ 88 w 124"/>
                  <a:gd name="T5" fmla="*/ 21 h 105"/>
                  <a:gd name="T6" fmla="*/ 94 w 124"/>
                  <a:gd name="T7" fmla="*/ 17 h 105"/>
                  <a:gd name="T8" fmla="*/ 114 w 124"/>
                  <a:gd name="T9" fmla="*/ 22 h 105"/>
                  <a:gd name="T10" fmla="*/ 106 w 124"/>
                  <a:gd name="T11" fmla="*/ 53 h 105"/>
                  <a:gd name="T12" fmla="*/ 104 w 124"/>
                  <a:gd name="T13" fmla="*/ 55 h 105"/>
                  <a:gd name="T14" fmla="*/ 38 w 124"/>
                  <a:gd name="T15" fmla="*/ 87 h 105"/>
                  <a:gd name="T16" fmla="*/ 36 w 124"/>
                  <a:gd name="T17" fmla="*/ 86 h 105"/>
                  <a:gd name="T18" fmla="*/ 15 w 124"/>
                  <a:gd name="T19" fmla="*/ 90 h 105"/>
                  <a:gd name="T20" fmla="*/ 18 w 124"/>
                  <a:gd name="T21" fmla="*/ 5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05">
                    <a:moveTo>
                      <a:pt x="18" y="56"/>
                    </a:moveTo>
                    <a:cubicBezTo>
                      <a:pt x="21" y="55"/>
                      <a:pt x="21" y="56"/>
                      <a:pt x="22" y="53"/>
                    </a:cubicBezTo>
                    <a:cubicBezTo>
                      <a:pt x="24" y="22"/>
                      <a:pt x="56" y="0"/>
                      <a:pt x="88" y="21"/>
                    </a:cubicBezTo>
                    <a:cubicBezTo>
                      <a:pt x="89" y="22"/>
                      <a:pt x="90" y="19"/>
                      <a:pt x="94" y="17"/>
                    </a:cubicBezTo>
                    <a:cubicBezTo>
                      <a:pt x="101" y="14"/>
                      <a:pt x="109" y="17"/>
                      <a:pt x="114" y="22"/>
                    </a:cubicBezTo>
                    <a:cubicBezTo>
                      <a:pt x="124" y="35"/>
                      <a:pt x="119" y="51"/>
                      <a:pt x="106" y="53"/>
                    </a:cubicBezTo>
                    <a:cubicBezTo>
                      <a:pt x="104" y="53"/>
                      <a:pt x="104" y="53"/>
                      <a:pt x="104" y="55"/>
                    </a:cubicBezTo>
                    <a:cubicBezTo>
                      <a:pt x="102" y="90"/>
                      <a:pt x="64" y="105"/>
                      <a:pt x="38" y="87"/>
                    </a:cubicBezTo>
                    <a:cubicBezTo>
                      <a:pt x="37" y="86"/>
                      <a:pt x="36" y="86"/>
                      <a:pt x="36" y="86"/>
                    </a:cubicBezTo>
                    <a:cubicBezTo>
                      <a:pt x="28" y="94"/>
                      <a:pt x="20" y="94"/>
                      <a:pt x="15" y="90"/>
                    </a:cubicBezTo>
                    <a:cubicBezTo>
                      <a:pt x="1" y="80"/>
                      <a:pt x="0" y="59"/>
                      <a:pt x="18" y="56"/>
                    </a:cubicBezTo>
                    <a:close/>
                  </a:path>
                </a:pathLst>
              </a:custGeom>
              <a:solidFill>
                <a:srgbClr val="FFC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1" name="Freeform 479"/>
              <p:cNvSpPr/>
              <p:nvPr/>
            </p:nvSpPr>
            <p:spPr bwMode="auto">
              <a:xfrm>
                <a:off x="10649221" y="3552032"/>
                <a:ext cx="36116" cy="27517"/>
              </a:xfrm>
              <a:custGeom>
                <a:avLst/>
                <a:gdLst>
                  <a:gd name="T0" fmla="*/ 2 w 13"/>
                  <a:gd name="T1" fmla="*/ 6 h 10"/>
                  <a:gd name="T2" fmla="*/ 4 w 13"/>
                  <a:gd name="T3" fmla="*/ 0 h 10"/>
                  <a:gd name="T4" fmla="*/ 11 w 13"/>
                  <a:gd name="T5" fmla="*/ 6 h 10"/>
                  <a:gd name="T6" fmla="*/ 2 w 13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2" y="6"/>
                    </a:moveTo>
                    <a:cubicBezTo>
                      <a:pt x="0" y="4"/>
                      <a:pt x="1" y="0"/>
                      <a:pt x="4" y="0"/>
                    </a:cubicBezTo>
                    <a:cubicBezTo>
                      <a:pt x="7" y="0"/>
                      <a:pt x="13" y="2"/>
                      <a:pt x="11" y="6"/>
                    </a:cubicBezTo>
                    <a:cubicBezTo>
                      <a:pt x="11" y="7"/>
                      <a:pt x="6" y="10"/>
                      <a:pt x="2" y="6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2" name="Freeform 480"/>
              <p:cNvSpPr/>
              <p:nvPr/>
            </p:nvSpPr>
            <p:spPr bwMode="auto">
              <a:xfrm>
                <a:off x="10714573" y="3564070"/>
                <a:ext cx="30956" cy="27517"/>
              </a:xfrm>
              <a:custGeom>
                <a:avLst/>
                <a:gdLst>
                  <a:gd name="T0" fmla="*/ 1 w 11"/>
                  <a:gd name="T1" fmla="*/ 6 h 10"/>
                  <a:gd name="T2" fmla="*/ 9 w 11"/>
                  <a:gd name="T3" fmla="*/ 4 h 10"/>
                  <a:gd name="T4" fmla="*/ 8 w 11"/>
                  <a:gd name="T5" fmla="*/ 9 h 10"/>
                  <a:gd name="T6" fmla="*/ 1 w 11"/>
                  <a:gd name="T7" fmla="*/ 7 h 10"/>
                  <a:gd name="T8" fmla="*/ 1 w 11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" y="6"/>
                    </a:moveTo>
                    <a:cubicBezTo>
                      <a:pt x="0" y="2"/>
                      <a:pt x="5" y="0"/>
                      <a:pt x="9" y="4"/>
                    </a:cubicBezTo>
                    <a:cubicBezTo>
                      <a:pt x="11" y="5"/>
                      <a:pt x="10" y="8"/>
                      <a:pt x="8" y="9"/>
                    </a:cubicBezTo>
                    <a:cubicBezTo>
                      <a:pt x="6" y="10"/>
                      <a:pt x="2" y="9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3" name="Freeform 481"/>
              <p:cNvSpPr/>
              <p:nvPr/>
            </p:nvSpPr>
            <p:spPr bwMode="auto">
              <a:xfrm>
                <a:off x="10688775" y="3533114"/>
                <a:ext cx="30956" cy="30956"/>
              </a:xfrm>
              <a:custGeom>
                <a:avLst/>
                <a:gdLst>
                  <a:gd name="T0" fmla="*/ 2 w 11"/>
                  <a:gd name="T1" fmla="*/ 7 h 11"/>
                  <a:gd name="T2" fmla="*/ 9 w 11"/>
                  <a:gd name="T3" fmla="*/ 2 h 11"/>
                  <a:gd name="T4" fmla="*/ 11 w 11"/>
                  <a:gd name="T5" fmla="*/ 6 h 11"/>
                  <a:gd name="T6" fmla="*/ 2 w 11"/>
                  <a:gd name="T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2" y="7"/>
                    </a:moveTo>
                    <a:cubicBezTo>
                      <a:pt x="0" y="4"/>
                      <a:pt x="4" y="0"/>
                      <a:pt x="9" y="2"/>
                    </a:cubicBezTo>
                    <a:cubicBezTo>
                      <a:pt x="10" y="3"/>
                      <a:pt x="11" y="4"/>
                      <a:pt x="11" y="6"/>
                    </a:cubicBezTo>
                    <a:cubicBezTo>
                      <a:pt x="11" y="11"/>
                      <a:pt x="4" y="9"/>
                      <a:pt x="2" y="7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4" name="Freeform 482"/>
              <p:cNvSpPr/>
              <p:nvPr/>
            </p:nvSpPr>
            <p:spPr bwMode="auto">
              <a:xfrm>
                <a:off x="10769606" y="3552032"/>
                <a:ext cx="37835" cy="53314"/>
              </a:xfrm>
              <a:custGeom>
                <a:avLst/>
                <a:gdLst>
                  <a:gd name="T0" fmla="*/ 3 w 13"/>
                  <a:gd name="T1" fmla="*/ 0 h 19"/>
                  <a:gd name="T2" fmla="*/ 9 w 13"/>
                  <a:gd name="T3" fmla="*/ 7 h 19"/>
                  <a:gd name="T4" fmla="*/ 12 w 13"/>
                  <a:gd name="T5" fmla="*/ 12 h 19"/>
                  <a:gd name="T6" fmla="*/ 13 w 13"/>
                  <a:gd name="T7" fmla="*/ 16 h 19"/>
                  <a:gd name="T8" fmla="*/ 11 w 13"/>
                  <a:gd name="T9" fmla="*/ 19 h 19"/>
                  <a:gd name="T10" fmla="*/ 9 w 13"/>
                  <a:gd name="T11" fmla="*/ 17 h 19"/>
                  <a:gd name="T12" fmla="*/ 9 w 13"/>
                  <a:gd name="T13" fmla="*/ 17 h 19"/>
                  <a:gd name="T14" fmla="*/ 6 w 13"/>
                  <a:gd name="T15" fmla="*/ 10 h 19"/>
                  <a:gd name="T16" fmla="*/ 1 w 13"/>
                  <a:gd name="T17" fmla="*/ 2 h 19"/>
                  <a:gd name="T18" fmla="*/ 1 w 13"/>
                  <a:gd name="T19" fmla="*/ 2 h 19"/>
                  <a:gd name="T20" fmla="*/ 1 w 13"/>
                  <a:gd name="T21" fmla="*/ 0 h 19"/>
                  <a:gd name="T22" fmla="*/ 3 w 13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9">
                    <a:moveTo>
                      <a:pt x="3" y="0"/>
                    </a:moveTo>
                    <a:cubicBezTo>
                      <a:pt x="5" y="2"/>
                      <a:pt x="7" y="5"/>
                      <a:pt x="9" y="7"/>
                    </a:cubicBezTo>
                    <a:cubicBezTo>
                      <a:pt x="10" y="9"/>
                      <a:pt x="11" y="10"/>
                      <a:pt x="12" y="12"/>
                    </a:cubicBezTo>
                    <a:cubicBezTo>
                      <a:pt x="12" y="13"/>
                      <a:pt x="13" y="15"/>
                      <a:pt x="13" y="16"/>
                    </a:cubicBezTo>
                    <a:cubicBezTo>
                      <a:pt x="13" y="17"/>
                      <a:pt x="13" y="18"/>
                      <a:pt x="11" y="19"/>
                    </a:cubicBezTo>
                    <a:cubicBezTo>
                      <a:pt x="11" y="19"/>
                      <a:pt x="10" y="18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5"/>
                      <a:pt x="7" y="12"/>
                      <a:pt x="6" y="10"/>
                    </a:cubicBezTo>
                    <a:cubicBezTo>
                      <a:pt x="4" y="7"/>
                      <a:pt x="2" y="5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5" name="Freeform 483"/>
              <p:cNvSpPr/>
              <p:nvPr/>
            </p:nvSpPr>
            <p:spPr bwMode="auto">
              <a:xfrm>
                <a:off x="10585588" y="3644901"/>
                <a:ext cx="36116" cy="56754"/>
              </a:xfrm>
              <a:custGeom>
                <a:avLst/>
                <a:gdLst>
                  <a:gd name="T0" fmla="*/ 3 w 13"/>
                  <a:gd name="T1" fmla="*/ 1 h 20"/>
                  <a:gd name="T2" fmla="*/ 7 w 13"/>
                  <a:gd name="T3" fmla="*/ 9 h 20"/>
                  <a:gd name="T4" fmla="*/ 10 w 13"/>
                  <a:gd name="T5" fmla="*/ 13 h 20"/>
                  <a:gd name="T6" fmla="*/ 12 w 13"/>
                  <a:gd name="T7" fmla="*/ 16 h 20"/>
                  <a:gd name="T8" fmla="*/ 12 w 13"/>
                  <a:gd name="T9" fmla="*/ 16 h 20"/>
                  <a:gd name="T10" fmla="*/ 12 w 13"/>
                  <a:gd name="T11" fmla="*/ 19 h 20"/>
                  <a:gd name="T12" fmla="*/ 10 w 13"/>
                  <a:gd name="T13" fmla="*/ 19 h 20"/>
                  <a:gd name="T14" fmla="*/ 7 w 13"/>
                  <a:gd name="T15" fmla="*/ 15 h 20"/>
                  <a:gd name="T16" fmla="*/ 4 w 13"/>
                  <a:gd name="T17" fmla="*/ 11 h 20"/>
                  <a:gd name="T18" fmla="*/ 0 w 13"/>
                  <a:gd name="T19" fmla="*/ 2 h 20"/>
                  <a:gd name="T20" fmla="*/ 1 w 13"/>
                  <a:gd name="T21" fmla="*/ 0 h 20"/>
                  <a:gd name="T22" fmla="*/ 3 w 13"/>
                  <a:gd name="T2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20">
                    <a:moveTo>
                      <a:pt x="3" y="1"/>
                    </a:moveTo>
                    <a:cubicBezTo>
                      <a:pt x="4" y="3"/>
                      <a:pt x="6" y="6"/>
                      <a:pt x="7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7"/>
                      <a:pt x="13" y="18"/>
                      <a:pt x="12" y="19"/>
                    </a:cubicBezTo>
                    <a:cubicBezTo>
                      <a:pt x="11" y="20"/>
                      <a:pt x="10" y="20"/>
                      <a:pt x="10" y="19"/>
                    </a:cubicBezTo>
                    <a:cubicBezTo>
                      <a:pt x="8" y="18"/>
                      <a:pt x="7" y="16"/>
                      <a:pt x="7" y="15"/>
                    </a:cubicBezTo>
                    <a:cubicBezTo>
                      <a:pt x="6" y="14"/>
                      <a:pt x="5" y="12"/>
                      <a:pt x="4" y="11"/>
                    </a:cubicBezTo>
                    <a:cubicBezTo>
                      <a:pt x="3" y="8"/>
                      <a:pt x="1" y="5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2B1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50" name="Freeform 539"/>
            <p:cNvSpPr/>
            <p:nvPr/>
          </p:nvSpPr>
          <p:spPr bwMode="auto">
            <a:xfrm>
              <a:off x="8176160" y="3803122"/>
              <a:ext cx="1865974" cy="975122"/>
            </a:xfrm>
            <a:custGeom>
              <a:avLst/>
              <a:gdLst>
                <a:gd name="T0" fmla="*/ 661 w 664"/>
                <a:gd name="T1" fmla="*/ 31 h 347"/>
                <a:gd name="T2" fmla="*/ 654 w 664"/>
                <a:gd name="T3" fmla="*/ 60 h 347"/>
                <a:gd name="T4" fmla="*/ 586 w 664"/>
                <a:gd name="T5" fmla="*/ 327 h 347"/>
                <a:gd name="T6" fmla="*/ 560 w 664"/>
                <a:gd name="T7" fmla="*/ 347 h 347"/>
                <a:gd name="T8" fmla="*/ 118 w 664"/>
                <a:gd name="T9" fmla="*/ 347 h 347"/>
                <a:gd name="T10" fmla="*/ 76 w 664"/>
                <a:gd name="T11" fmla="*/ 316 h 347"/>
                <a:gd name="T12" fmla="*/ 72 w 664"/>
                <a:gd name="T13" fmla="*/ 300 h 347"/>
                <a:gd name="T14" fmla="*/ 11 w 664"/>
                <a:gd name="T15" fmla="*/ 60 h 347"/>
                <a:gd name="T16" fmla="*/ 11 w 664"/>
                <a:gd name="T17" fmla="*/ 60 h 347"/>
                <a:gd name="T18" fmla="*/ 11 w 664"/>
                <a:gd name="T19" fmla="*/ 59 h 347"/>
                <a:gd name="T20" fmla="*/ 11 w 664"/>
                <a:gd name="T21" fmla="*/ 59 h 347"/>
                <a:gd name="T22" fmla="*/ 11 w 664"/>
                <a:gd name="T23" fmla="*/ 59 h 347"/>
                <a:gd name="T24" fmla="*/ 11 w 664"/>
                <a:gd name="T25" fmla="*/ 58 h 347"/>
                <a:gd name="T26" fmla="*/ 4 w 664"/>
                <a:gd name="T27" fmla="*/ 31 h 347"/>
                <a:gd name="T28" fmla="*/ 30 w 664"/>
                <a:gd name="T29" fmla="*/ 0 h 347"/>
                <a:gd name="T30" fmla="*/ 635 w 664"/>
                <a:gd name="T31" fmla="*/ 0 h 347"/>
                <a:gd name="T32" fmla="*/ 641 w 664"/>
                <a:gd name="T33" fmla="*/ 0 h 347"/>
                <a:gd name="T34" fmla="*/ 661 w 664"/>
                <a:gd name="T35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4" h="347">
                  <a:moveTo>
                    <a:pt x="661" y="31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586" y="327"/>
                    <a:pt x="586" y="327"/>
                    <a:pt x="586" y="327"/>
                  </a:cubicBezTo>
                  <a:cubicBezTo>
                    <a:pt x="583" y="339"/>
                    <a:pt x="572" y="347"/>
                    <a:pt x="560" y="34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06" y="347"/>
                    <a:pt x="79" y="328"/>
                    <a:pt x="76" y="316"/>
                  </a:cubicBezTo>
                  <a:cubicBezTo>
                    <a:pt x="72" y="300"/>
                    <a:pt x="72" y="300"/>
                    <a:pt x="72" y="300"/>
                  </a:cubicBezTo>
                  <a:cubicBezTo>
                    <a:pt x="24" y="111"/>
                    <a:pt x="13" y="68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15"/>
                    <a:pt x="12" y="0"/>
                    <a:pt x="30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37" y="0"/>
                    <a:pt x="639" y="0"/>
                    <a:pt x="641" y="0"/>
                  </a:cubicBezTo>
                  <a:cubicBezTo>
                    <a:pt x="655" y="4"/>
                    <a:pt x="664" y="17"/>
                    <a:pt x="661" y="3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1" name="Freeform 540"/>
            <p:cNvSpPr/>
            <p:nvPr/>
          </p:nvSpPr>
          <p:spPr bwMode="auto">
            <a:xfrm>
              <a:off x="8176160" y="3803122"/>
              <a:ext cx="1869414" cy="168540"/>
            </a:xfrm>
            <a:custGeom>
              <a:avLst/>
              <a:gdLst>
                <a:gd name="T0" fmla="*/ 661 w 665"/>
                <a:gd name="T1" fmla="*/ 31 h 60"/>
                <a:gd name="T2" fmla="*/ 654 w 665"/>
                <a:gd name="T3" fmla="*/ 60 h 60"/>
                <a:gd name="T4" fmla="*/ 11 w 665"/>
                <a:gd name="T5" fmla="*/ 60 h 60"/>
                <a:gd name="T6" fmla="*/ 4 w 665"/>
                <a:gd name="T7" fmla="*/ 31 h 60"/>
                <a:gd name="T8" fmla="*/ 30 w 665"/>
                <a:gd name="T9" fmla="*/ 0 h 60"/>
                <a:gd name="T10" fmla="*/ 635 w 665"/>
                <a:gd name="T11" fmla="*/ 0 h 60"/>
                <a:gd name="T12" fmla="*/ 661 w 665"/>
                <a:gd name="T1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60">
                  <a:moveTo>
                    <a:pt x="661" y="31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15"/>
                    <a:pt x="12" y="0"/>
                    <a:pt x="30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52" y="0"/>
                    <a:pt x="665" y="15"/>
                    <a:pt x="66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2" name="Freeform 541"/>
            <p:cNvSpPr/>
            <p:nvPr/>
          </p:nvSpPr>
          <p:spPr bwMode="auto">
            <a:xfrm>
              <a:off x="9103127" y="4042172"/>
              <a:ext cx="13758" cy="629444"/>
            </a:xfrm>
            <a:custGeom>
              <a:avLst/>
              <a:gdLst>
                <a:gd name="T0" fmla="*/ 0 w 5"/>
                <a:gd name="T1" fmla="*/ 3 h 224"/>
                <a:gd name="T2" fmla="*/ 0 w 5"/>
                <a:gd name="T3" fmla="*/ 222 h 224"/>
                <a:gd name="T4" fmla="*/ 2 w 5"/>
                <a:gd name="T5" fmla="*/ 224 h 224"/>
                <a:gd name="T6" fmla="*/ 5 w 5"/>
                <a:gd name="T7" fmla="*/ 222 h 224"/>
                <a:gd name="T8" fmla="*/ 5 w 5"/>
                <a:gd name="T9" fmla="*/ 3 h 224"/>
                <a:gd name="T10" fmla="*/ 2 w 5"/>
                <a:gd name="T11" fmla="*/ 0 h 224"/>
                <a:gd name="T12" fmla="*/ 0 w 5"/>
                <a:gd name="T13" fmla="*/ 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24">
                  <a:moveTo>
                    <a:pt x="0" y="3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0" y="223"/>
                    <a:pt x="1" y="224"/>
                    <a:pt x="2" y="224"/>
                  </a:cubicBezTo>
                  <a:cubicBezTo>
                    <a:pt x="4" y="224"/>
                    <a:pt x="5" y="223"/>
                    <a:pt x="5" y="22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542"/>
            <p:cNvSpPr/>
            <p:nvPr/>
          </p:nvSpPr>
          <p:spPr bwMode="auto">
            <a:xfrm>
              <a:off x="9342179" y="4047332"/>
              <a:ext cx="104908" cy="627724"/>
            </a:xfrm>
            <a:custGeom>
              <a:avLst/>
              <a:gdLst>
                <a:gd name="T0" fmla="*/ 31 w 37"/>
                <a:gd name="T1" fmla="*/ 3 h 223"/>
                <a:gd name="T2" fmla="*/ 0 w 37"/>
                <a:gd name="T3" fmla="*/ 219 h 223"/>
                <a:gd name="T4" fmla="*/ 3 w 37"/>
                <a:gd name="T5" fmla="*/ 222 h 223"/>
                <a:gd name="T6" fmla="*/ 6 w 37"/>
                <a:gd name="T7" fmla="*/ 220 h 223"/>
                <a:gd name="T8" fmla="*/ 37 w 37"/>
                <a:gd name="T9" fmla="*/ 3 h 223"/>
                <a:gd name="T10" fmla="*/ 34 w 37"/>
                <a:gd name="T11" fmla="*/ 0 h 223"/>
                <a:gd name="T12" fmla="*/ 31 w 37"/>
                <a:gd name="T13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3">
                  <a:moveTo>
                    <a:pt x="31" y="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1" y="222"/>
                    <a:pt x="3" y="222"/>
                  </a:cubicBezTo>
                  <a:cubicBezTo>
                    <a:pt x="4" y="223"/>
                    <a:pt x="5" y="222"/>
                    <a:pt x="6" y="220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4" y="0"/>
                  </a:cubicBezTo>
                  <a:cubicBezTo>
                    <a:pt x="33" y="0"/>
                    <a:pt x="32" y="1"/>
                    <a:pt x="3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543"/>
            <p:cNvSpPr/>
            <p:nvPr/>
          </p:nvSpPr>
          <p:spPr bwMode="auto">
            <a:xfrm>
              <a:off x="9584669" y="4069689"/>
              <a:ext cx="199496" cy="605367"/>
            </a:xfrm>
            <a:custGeom>
              <a:avLst/>
              <a:gdLst>
                <a:gd name="T0" fmla="*/ 65 w 71"/>
                <a:gd name="T1" fmla="*/ 2 h 215"/>
                <a:gd name="T2" fmla="*/ 0 w 71"/>
                <a:gd name="T3" fmla="*/ 211 h 215"/>
                <a:gd name="T4" fmla="*/ 2 w 71"/>
                <a:gd name="T5" fmla="*/ 214 h 215"/>
                <a:gd name="T6" fmla="*/ 5 w 71"/>
                <a:gd name="T7" fmla="*/ 213 h 215"/>
                <a:gd name="T8" fmla="*/ 70 w 71"/>
                <a:gd name="T9" fmla="*/ 3 h 215"/>
                <a:gd name="T10" fmla="*/ 69 w 71"/>
                <a:gd name="T11" fmla="*/ 0 h 215"/>
                <a:gd name="T12" fmla="*/ 65 w 71"/>
                <a:gd name="T13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15">
                  <a:moveTo>
                    <a:pt x="65" y="2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2"/>
                    <a:pt x="0" y="214"/>
                    <a:pt x="2" y="214"/>
                  </a:cubicBezTo>
                  <a:cubicBezTo>
                    <a:pt x="3" y="215"/>
                    <a:pt x="5" y="214"/>
                    <a:pt x="5" y="21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2"/>
                    <a:pt x="70" y="1"/>
                    <a:pt x="69" y="0"/>
                  </a:cubicBezTo>
                  <a:cubicBezTo>
                    <a:pt x="67" y="0"/>
                    <a:pt x="66" y="0"/>
                    <a:pt x="65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544"/>
            <p:cNvSpPr/>
            <p:nvPr/>
          </p:nvSpPr>
          <p:spPr bwMode="auto">
            <a:xfrm>
              <a:off x="8762608" y="4047332"/>
              <a:ext cx="104908" cy="627724"/>
            </a:xfrm>
            <a:custGeom>
              <a:avLst/>
              <a:gdLst>
                <a:gd name="T0" fmla="*/ 1 w 37"/>
                <a:gd name="T1" fmla="*/ 3 h 223"/>
                <a:gd name="T2" fmla="*/ 32 w 37"/>
                <a:gd name="T3" fmla="*/ 220 h 223"/>
                <a:gd name="T4" fmla="*/ 35 w 37"/>
                <a:gd name="T5" fmla="*/ 222 h 223"/>
                <a:gd name="T6" fmla="*/ 37 w 37"/>
                <a:gd name="T7" fmla="*/ 219 h 223"/>
                <a:gd name="T8" fmla="*/ 6 w 37"/>
                <a:gd name="T9" fmla="*/ 3 h 223"/>
                <a:gd name="T10" fmla="*/ 3 w 37"/>
                <a:gd name="T11" fmla="*/ 0 h 223"/>
                <a:gd name="T12" fmla="*/ 1 w 37"/>
                <a:gd name="T13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3">
                  <a:moveTo>
                    <a:pt x="1" y="3"/>
                  </a:moveTo>
                  <a:cubicBezTo>
                    <a:pt x="32" y="220"/>
                    <a:pt x="32" y="220"/>
                    <a:pt x="32" y="220"/>
                  </a:cubicBezTo>
                  <a:cubicBezTo>
                    <a:pt x="32" y="222"/>
                    <a:pt x="33" y="223"/>
                    <a:pt x="35" y="222"/>
                  </a:cubicBezTo>
                  <a:cubicBezTo>
                    <a:pt x="36" y="222"/>
                    <a:pt x="37" y="221"/>
                    <a:pt x="37" y="2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545"/>
            <p:cNvSpPr/>
            <p:nvPr/>
          </p:nvSpPr>
          <p:spPr bwMode="auto">
            <a:xfrm>
              <a:off x="8437568" y="4069689"/>
              <a:ext cx="199496" cy="605367"/>
            </a:xfrm>
            <a:custGeom>
              <a:avLst/>
              <a:gdLst>
                <a:gd name="T0" fmla="*/ 0 w 71"/>
                <a:gd name="T1" fmla="*/ 3 h 215"/>
                <a:gd name="T2" fmla="*/ 66 w 71"/>
                <a:gd name="T3" fmla="*/ 213 h 215"/>
                <a:gd name="T4" fmla="*/ 69 w 71"/>
                <a:gd name="T5" fmla="*/ 214 h 215"/>
                <a:gd name="T6" fmla="*/ 71 w 71"/>
                <a:gd name="T7" fmla="*/ 211 h 215"/>
                <a:gd name="T8" fmla="*/ 5 w 71"/>
                <a:gd name="T9" fmla="*/ 2 h 215"/>
                <a:gd name="T10" fmla="*/ 2 w 71"/>
                <a:gd name="T11" fmla="*/ 0 h 215"/>
                <a:gd name="T12" fmla="*/ 0 w 71"/>
                <a:gd name="T13" fmla="*/ 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15">
                  <a:moveTo>
                    <a:pt x="0" y="3"/>
                  </a:moveTo>
                  <a:cubicBezTo>
                    <a:pt x="66" y="213"/>
                    <a:pt x="66" y="213"/>
                    <a:pt x="66" y="213"/>
                  </a:cubicBezTo>
                  <a:cubicBezTo>
                    <a:pt x="66" y="214"/>
                    <a:pt x="68" y="215"/>
                    <a:pt x="69" y="214"/>
                  </a:cubicBezTo>
                  <a:cubicBezTo>
                    <a:pt x="70" y="214"/>
                    <a:pt x="71" y="212"/>
                    <a:pt x="71" y="21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6985734" y="1101930"/>
            <a:ext cx="195860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</a:t>
            </a:r>
            <a:endParaRPr lang="zh-CN" altLang="en-US" sz="48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7" grpId="0" animBg="1"/>
      <p:bldP spid="281" grpId="0" animBg="1"/>
      <p:bldP spid="279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AS_NET" val="4.0.30319.42000"/>
  <p:tag name="AS_OS" val="Microsoft Windows NT 6.2.9200.0"/>
  <p:tag name="AS_RELEASE_DATE" val="2023.05.14"/>
  <p:tag name="AS_TITLE" val="Aspose.Slides for .NET 4.0 Client Profile"/>
  <p:tag name="AS_VERSION" val="23.5"/>
  <p:tag name="COMMONDATA" val="eyJoZGlkIjoiMWEyOWEyZGFlOGYyYzk3MDkzNzYxODVkZTg2N2ZlMzg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SlideWin Supermarket Business Plan">
      <a:dk1>
        <a:sysClr val="windowText" lastClr="000000"/>
      </a:dk1>
      <a:lt1>
        <a:sysClr val="window" lastClr="FFFFFF"/>
      </a:lt1>
      <a:dk2>
        <a:srgbClr val="414156"/>
      </a:dk2>
      <a:lt2>
        <a:srgbClr val="FFFFFF"/>
      </a:lt2>
      <a:accent1>
        <a:srgbClr val="82B59B"/>
      </a:accent1>
      <a:accent2>
        <a:srgbClr val="D46966"/>
      </a:accent2>
      <a:accent3>
        <a:srgbClr val="FFCA66"/>
      </a:accent3>
      <a:accent4>
        <a:srgbClr val="82B59B"/>
      </a:accent4>
      <a:accent5>
        <a:srgbClr val="D46966"/>
      </a:accent5>
      <a:accent6>
        <a:srgbClr val="FFCA66"/>
      </a:accent6>
      <a:hlink>
        <a:srgbClr val="82B59B"/>
      </a:hlink>
      <a:folHlink>
        <a:srgbClr val="954F72"/>
      </a:folHlink>
    </a:clrScheme>
    <a:fontScheme name="SlideWin Supermarket Business Plan">
      <a:majorFont>
        <a:latin typeface="Bebas Neue"/>
        <a:ea typeface="Arial"/>
        <a:cs typeface="Arial"/>
      </a:majorFont>
      <a:minorFont>
        <a:latin typeface="Roboto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1440" tIns="45720" rIns="91440" bIns="45720" rtlCol="0">
        <a:spAutoFit/>
      </a:bodyPr>
      <a:lstStyle>
        <a:defPPr>
          <a:lnSpc>
            <a:spcPct val="130000"/>
          </a:lnSpc>
          <a:defRPr sz="1200" smtClean="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WPS 演示</Application>
  <PresentationFormat>宽屏</PresentationFormat>
  <Paragraphs>99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华文彩云</vt:lpstr>
      <vt:lpstr>华文新魏</vt:lpstr>
      <vt:lpstr>Bebas Neue</vt:lpstr>
      <vt:lpstr>楷体</vt:lpstr>
      <vt:lpstr>华文楷体</vt:lpstr>
      <vt:lpstr>隶书</vt:lpstr>
      <vt:lpstr>Roboto</vt:lpstr>
      <vt:lpstr>Arial Unicode MS</vt:lpstr>
      <vt:lpstr>Calibri</vt:lpstr>
      <vt:lpstr>等线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~ kylin</dc:creator>
  <cp:lastModifiedBy>履霜冰至</cp:lastModifiedBy>
  <cp:revision>30</cp:revision>
  <cp:lastPrinted>2022-03-27T17:25:00Z</cp:lastPrinted>
  <dcterms:created xsi:type="dcterms:W3CDTF">2022-03-27T17:25:00Z</dcterms:created>
  <dcterms:modified xsi:type="dcterms:W3CDTF">2023-09-10T11:19:09Z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48636DD7E48645C78DB231CE0B2F3F32_13</vt:lpwstr>
  </property>
  <property fmtid="{D5CDD505-2E9C-101B-9397-08002B2CF9AE}" pid="3" name="KSOProductBuildVer">
    <vt:lpwstr>2052-12.1.0.15398</vt:lpwstr>
  </property>
</Properties>
</file>